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69" r:id="rId5"/>
    <p:sldId id="261" r:id="rId6"/>
    <p:sldId id="295" r:id="rId7"/>
    <p:sldId id="302" r:id="rId8"/>
    <p:sldId id="262" r:id="rId9"/>
    <p:sldId id="265" r:id="rId10"/>
    <p:sldId id="263" r:id="rId11"/>
    <p:sldId id="264" r:id="rId12"/>
    <p:sldId id="271" r:id="rId13"/>
    <p:sldId id="309" r:id="rId1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29" y="77"/>
      </p:cViewPr>
      <p:guideLst>
        <p:guide orient="horz" pos="22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EE0C43-254D-4DEF-A95F-9C50EB99DE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FF2FDC-A554-46FC-8C4D-C6F334CADF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5" name="组合 8"/>
          <p:cNvGrpSpPr/>
          <p:nvPr/>
        </p:nvGrpSpPr>
        <p:grpSpPr>
          <a:xfrm>
            <a:off x="160020" y="5304155"/>
            <a:ext cx="11871960" cy="1773558"/>
            <a:chOff x="3403600" y="5303520"/>
            <a:chExt cx="5466080" cy="1773311"/>
          </a:xfrm>
        </p:grpSpPr>
        <p:sp>
          <p:nvSpPr>
            <p:cNvPr id="18440" name="文本框 4"/>
            <p:cNvSpPr txBox="1"/>
            <p:nvPr/>
          </p:nvSpPr>
          <p:spPr>
            <a:xfrm>
              <a:off x="3403600" y="5323840"/>
              <a:ext cx="5466080" cy="17529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&amp; LOADING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ADV. MESHES &amp; GEOMETRIES</a:t>
              </a:r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endParaRPr lang="id-ID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3515360" y="5303520"/>
              <a:ext cx="522224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6"/>
          <p:cNvCxnSpPr/>
          <p:nvPr/>
        </p:nvCxnSpPr>
        <p:spPr>
          <a:xfrm>
            <a:off x="398310" y="6482715"/>
            <a:ext cx="1134235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7650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1" name="文本框 8"/>
          <p:cNvSpPr txBox="1"/>
          <p:nvPr/>
        </p:nvSpPr>
        <p:spPr>
          <a:xfrm>
            <a:off x="752475" y="384175"/>
            <a:ext cx="104317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Saving and Loading in Three.js JSON Format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/>
          <p:cNvSpPr/>
          <p:nvPr/>
        </p:nvSpPr>
        <p:spPr>
          <a:xfrm flipH="1">
            <a:off x="2124710" y="2489200"/>
            <a:ext cx="9321800" cy="1393190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Three.mesh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6880" y="1701800"/>
            <a:ext cx="3451225" cy="4378325"/>
            <a:chOff x="2608" y="2680"/>
            <a:chExt cx="5435" cy="6895"/>
          </a:xfrm>
        </p:grpSpPr>
        <p:sp>
          <p:nvSpPr>
            <p:cNvPr id="6" name="菱形 5"/>
            <p:cNvSpPr/>
            <p:nvPr/>
          </p:nvSpPr>
          <p:spPr>
            <a:xfrm>
              <a:off x="2913" y="3920"/>
              <a:ext cx="4410" cy="4413"/>
            </a:xfrm>
            <a:prstGeom prst="diamond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480" y="2680"/>
              <a:ext cx="2135" cy="2135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2608" y="3315"/>
              <a:ext cx="2490" cy="249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3863" y="5393"/>
              <a:ext cx="4180" cy="4183"/>
            </a:xfrm>
            <a:prstGeom prst="line">
              <a:avLst/>
            </a:prstGeom>
            <a:ln>
              <a:solidFill>
                <a:srgbClr val="6565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Freeform 251"/>
            <p:cNvSpPr>
              <a:spLocks noEditPoints="1"/>
            </p:cNvSpPr>
            <p:nvPr/>
          </p:nvSpPr>
          <p:spPr>
            <a:xfrm>
              <a:off x="4480" y="5558"/>
              <a:ext cx="1135" cy="1060"/>
            </a:xfrm>
            <a:custGeom>
              <a:avLst/>
              <a:gdLst/>
              <a:ahLst/>
              <a:cxnLst>
                <a:cxn ang="0">
                  <a:pos x="636939" y="459154"/>
                </a:cxn>
                <a:cxn ang="0">
                  <a:pos x="560315" y="165008"/>
                </a:cxn>
                <a:cxn ang="0">
                  <a:pos x="193955" y="86091"/>
                </a:cxn>
                <a:cxn ang="0">
                  <a:pos x="76624" y="7174"/>
                </a:cxn>
                <a:cxn ang="0">
                  <a:pos x="28734" y="31089"/>
                </a:cxn>
                <a:cxn ang="0">
                  <a:pos x="146065" y="136311"/>
                </a:cxn>
                <a:cxn ang="0">
                  <a:pos x="316075" y="595465"/>
                </a:cxn>
                <a:cxn ang="0">
                  <a:pos x="720747" y="621771"/>
                </a:cxn>
                <a:cxn ang="0">
                  <a:pos x="636939" y="459154"/>
                </a:cxn>
                <a:cxn ang="0">
                  <a:pos x="579471" y="554811"/>
                </a:cxn>
                <a:cxn ang="0">
                  <a:pos x="574682" y="557202"/>
                </a:cxn>
                <a:cxn ang="0">
                  <a:pos x="569893" y="554811"/>
                </a:cxn>
                <a:cxn ang="0">
                  <a:pos x="380727" y="330017"/>
                </a:cxn>
                <a:cxn ang="0">
                  <a:pos x="253818" y="179357"/>
                </a:cxn>
                <a:cxn ang="0">
                  <a:pos x="253818" y="169791"/>
                </a:cxn>
                <a:cxn ang="0">
                  <a:pos x="261001" y="169791"/>
                </a:cxn>
                <a:cxn ang="0">
                  <a:pos x="426222" y="291754"/>
                </a:cxn>
                <a:cxn ang="0">
                  <a:pos x="581866" y="547636"/>
                </a:cxn>
                <a:cxn ang="0">
                  <a:pos x="579471" y="554811"/>
                </a:cxn>
              </a:cxnLst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" name="平行四边形 13"/>
          <p:cNvSpPr/>
          <p:nvPr/>
        </p:nvSpPr>
        <p:spPr>
          <a:xfrm>
            <a:off x="2124710" y="3882390"/>
            <a:ext cx="9339580" cy="1409065"/>
          </a:xfrm>
          <a:prstGeom prst="parallelogram">
            <a:avLst>
              <a:gd name="adj" fmla="val 96031"/>
            </a:avLst>
          </a:prstGeom>
          <a:solidFill>
            <a:srgbClr val="484A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pperplate Gothic Bold" panose="020E0705020206020404" charset="0"/>
                <a:ea typeface="+mn-ea"/>
                <a:cs typeface="Copperplate Gothic Bold" panose="020E0705020206020404" charset="0"/>
              </a:rPr>
              <a:t>Saving and Loading  Scene</a:t>
            </a:r>
            <a:endParaRPr kumimoji="0" lang="id-ID" altLang="zh-CN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pperplate Gothic Bold" panose="020E0705020206020404" charset="0"/>
              <a:ea typeface="+mn-ea"/>
              <a:cs typeface="Copperplate Gothic Bold" panose="020E07050202060204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803275" y="425133"/>
            <a:ext cx="314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845"/>
            <a:ext cx="12192000" cy="470217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96000" y="29845"/>
            <a:ext cx="0" cy="381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778500" y="3728720"/>
            <a:ext cx="635000" cy="635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49949" y="3833039"/>
            <a:ext cx="292102" cy="425128"/>
            <a:chOff x="6662410" y="5075744"/>
            <a:chExt cx="368495" cy="536313"/>
          </a:xfrm>
          <a:solidFill>
            <a:srgbClr val="484A5F"/>
          </a:solidFill>
        </p:grpSpPr>
        <p:sp>
          <p:nvSpPr>
            <p:cNvPr id="18" name="Freeform 36"/>
            <p:cNvSpPr/>
            <p:nvPr/>
          </p:nvSpPr>
          <p:spPr bwMode="auto">
            <a:xfrm flipH="1">
              <a:off x="6770377" y="5520520"/>
              <a:ext cx="152561" cy="91537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37"/>
            <p:cNvSpPr>
              <a:spLocks noEditPoints="1"/>
            </p:cNvSpPr>
            <p:nvPr/>
          </p:nvSpPr>
          <p:spPr bwMode="auto">
            <a:xfrm flipH="1">
              <a:off x="6662410" y="5075744"/>
              <a:ext cx="368495" cy="42951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7277100" y="29845"/>
            <a:ext cx="4824095" cy="671449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34830" name="矩形 32"/>
          <p:cNvSpPr/>
          <p:nvPr/>
        </p:nvSpPr>
        <p:spPr>
          <a:xfrm>
            <a:off x="0" y="5288915"/>
            <a:ext cx="689864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id-ID" altLang="zh-CN" sz="4800" b="1" dirty="0">
                <a:solidFill>
                  <a:srgbClr val="484A5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Working with Blender</a:t>
            </a:r>
            <a:endParaRPr lang="zh-CN" altLang="en-US" sz="4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grpSp>
        <p:nvGrpSpPr>
          <p:cNvPr id="45058" name="组合 13"/>
          <p:cNvGrpSpPr/>
          <p:nvPr/>
        </p:nvGrpSpPr>
        <p:grpSpPr>
          <a:xfrm>
            <a:off x="-1587" y="-92075"/>
            <a:ext cx="12222162" cy="6950075"/>
            <a:chOff x="-2214" y="-92295"/>
            <a:chExt cx="12222548" cy="6950295"/>
          </a:xfrm>
        </p:grpSpPr>
        <p:pic>
          <p:nvPicPr>
            <p:cNvPr id="45059" name="图片 12"/>
            <p:cNvPicPr>
              <a:picLocks noChangeAspect="1"/>
            </p:cNvPicPr>
            <p:nvPr/>
          </p:nvPicPr>
          <p:blipFill>
            <a:blip r:embed="rId1"/>
            <a:srcRect r="2638"/>
            <a:stretch>
              <a:fillRect/>
            </a:stretch>
          </p:blipFill>
          <p:spPr>
            <a:xfrm>
              <a:off x="-2214" y="-3"/>
              <a:ext cx="12191712" cy="68580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5744" y="-3"/>
              <a:ext cx="12192000" cy="6858000"/>
            </a:xfrm>
            <a:prstGeom prst="rect">
              <a:avLst/>
            </a:prstGeom>
            <a:solidFill>
              <a:schemeClr val="bg2">
                <a:lumMod val="2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817671" y="0"/>
              <a:ext cx="4383537" cy="3898232"/>
            </a:xfrm>
            <a:custGeom>
              <a:avLst/>
              <a:gdLst>
                <a:gd name="connsiteX0" fmla="*/ 0 w 4383537"/>
                <a:gd name="connsiteY0" fmla="*/ 0 h 4831882"/>
                <a:gd name="connsiteX1" fmla="*/ 4383537 w 4383537"/>
                <a:gd name="connsiteY1" fmla="*/ 0 h 4831882"/>
                <a:gd name="connsiteX2" fmla="*/ 4383537 w 4383537"/>
                <a:gd name="connsiteY2" fmla="*/ 4831882 h 4831882"/>
                <a:gd name="connsiteX3" fmla="*/ 0 w 4383537"/>
                <a:gd name="connsiteY3" fmla="*/ 4831882 h 4831882"/>
                <a:gd name="connsiteX4" fmla="*/ 0 w 4383537"/>
                <a:gd name="connsiteY4" fmla="*/ 0 h 4831882"/>
                <a:gd name="connsiteX0-1" fmla="*/ 0 w 4383537"/>
                <a:gd name="connsiteY0-2" fmla="*/ 0 h 4831882"/>
                <a:gd name="connsiteX1-3" fmla="*/ 4383537 w 4383537"/>
                <a:gd name="connsiteY1-4" fmla="*/ 0 h 4831882"/>
                <a:gd name="connsiteX2-5" fmla="*/ 4383537 w 4383537"/>
                <a:gd name="connsiteY2-6" fmla="*/ 4831882 h 4831882"/>
                <a:gd name="connsiteX3-7" fmla="*/ 2396691 w 4383537"/>
                <a:gd name="connsiteY3-8" fmla="*/ 3859730 h 4831882"/>
                <a:gd name="connsiteX4-9" fmla="*/ 0 w 4383537"/>
                <a:gd name="connsiteY4-10" fmla="*/ 0 h 4831882"/>
                <a:gd name="connsiteX0-11" fmla="*/ 0 w 4383537"/>
                <a:gd name="connsiteY0-12" fmla="*/ 0 h 4831882"/>
                <a:gd name="connsiteX1-13" fmla="*/ 4383537 w 4383537"/>
                <a:gd name="connsiteY1-14" fmla="*/ 0 h 4831882"/>
                <a:gd name="connsiteX2-15" fmla="*/ 4383537 w 4383537"/>
                <a:gd name="connsiteY2-16" fmla="*/ 4831882 h 4831882"/>
                <a:gd name="connsiteX3-17" fmla="*/ 2233061 w 4383537"/>
                <a:gd name="connsiteY3-18" fmla="*/ 3638348 h 4831882"/>
                <a:gd name="connsiteX4-19" fmla="*/ 0 w 4383537"/>
                <a:gd name="connsiteY4-20" fmla="*/ 0 h 4831882"/>
                <a:gd name="connsiteX0-21" fmla="*/ 0 w 4383537"/>
                <a:gd name="connsiteY0-22" fmla="*/ 0 h 4831882"/>
                <a:gd name="connsiteX1-23" fmla="*/ 4383537 w 4383537"/>
                <a:gd name="connsiteY1-24" fmla="*/ 0 h 4831882"/>
                <a:gd name="connsiteX2-25" fmla="*/ 4383537 w 4383537"/>
                <a:gd name="connsiteY2-26" fmla="*/ 4831882 h 4831882"/>
                <a:gd name="connsiteX3-27" fmla="*/ 2088683 w 4383537"/>
                <a:gd name="connsiteY3-28" fmla="*/ 3773101 h 4831882"/>
                <a:gd name="connsiteX4-29" fmla="*/ 0 w 4383537"/>
                <a:gd name="connsiteY4-30" fmla="*/ 0 h 4831882"/>
                <a:gd name="connsiteX0-31" fmla="*/ 0 w 4383537"/>
                <a:gd name="connsiteY0-32" fmla="*/ 0 h 4516073"/>
                <a:gd name="connsiteX1-33" fmla="*/ 4383537 w 4383537"/>
                <a:gd name="connsiteY1-34" fmla="*/ 0 h 4516073"/>
                <a:gd name="connsiteX2-35" fmla="*/ 4383537 w 4383537"/>
                <a:gd name="connsiteY2-36" fmla="*/ 4516073 h 4516073"/>
                <a:gd name="connsiteX3-37" fmla="*/ 2088683 w 4383537"/>
                <a:gd name="connsiteY3-38" fmla="*/ 3773101 h 4516073"/>
                <a:gd name="connsiteX4-39" fmla="*/ 0 w 4383537"/>
                <a:gd name="connsiteY4-40" fmla="*/ 0 h 4516073"/>
                <a:gd name="connsiteX0-41" fmla="*/ 0 w 4383537"/>
                <a:gd name="connsiteY0-42" fmla="*/ 0 h 4516073"/>
                <a:gd name="connsiteX1-43" fmla="*/ 4383537 w 4383537"/>
                <a:gd name="connsiteY1-44" fmla="*/ 0 h 4516073"/>
                <a:gd name="connsiteX2-45" fmla="*/ 4383537 w 4383537"/>
                <a:gd name="connsiteY2-46" fmla="*/ 4516073 h 4516073"/>
                <a:gd name="connsiteX3-47" fmla="*/ 2223437 w 4383537"/>
                <a:gd name="connsiteY3-48" fmla="*/ 3783628 h 4516073"/>
                <a:gd name="connsiteX4-49" fmla="*/ 0 w 4383537"/>
                <a:gd name="connsiteY4-50" fmla="*/ 0 h 4516073"/>
                <a:gd name="connsiteX0-51" fmla="*/ 0 w 4383537"/>
                <a:gd name="connsiteY0-52" fmla="*/ 0 h 4263426"/>
                <a:gd name="connsiteX1-53" fmla="*/ 4383537 w 4383537"/>
                <a:gd name="connsiteY1-54" fmla="*/ 0 h 4263426"/>
                <a:gd name="connsiteX2-55" fmla="*/ 4373912 w 4383537"/>
                <a:gd name="connsiteY2-56" fmla="*/ 4263426 h 4263426"/>
                <a:gd name="connsiteX3-57" fmla="*/ 2223437 w 4383537"/>
                <a:gd name="connsiteY3-58" fmla="*/ 3783628 h 4263426"/>
                <a:gd name="connsiteX4-59" fmla="*/ 0 w 4383537"/>
                <a:gd name="connsiteY4-60" fmla="*/ 0 h 4263426"/>
                <a:gd name="connsiteX0-61" fmla="*/ 0 w 4383537"/>
                <a:gd name="connsiteY0-62" fmla="*/ 0 h 4263426"/>
                <a:gd name="connsiteX1-63" fmla="*/ 4383537 w 4383537"/>
                <a:gd name="connsiteY1-64" fmla="*/ 0 h 4263426"/>
                <a:gd name="connsiteX2-65" fmla="*/ 4373912 w 4383537"/>
                <a:gd name="connsiteY2-66" fmla="*/ 4263426 h 4263426"/>
                <a:gd name="connsiteX3-67" fmla="*/ 1942346 w 4383537"/>
                <a:gd name="connsiteY3-68" fmla="*/ 3705496 h 4263426"/>
                <a:gd name="connsiteX4-69" fmla="*/ 0 w 4383537"/>
                <a:gd name="connsiteY4-70" fmla="*/ 0 h 42634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383537" h="4263426">
                  <a:moveTo>
                    <a:pt x="0" y="0"/>
                  </a:moveTo>
                  <a:lnTo>
                    <a:pt x="4383537" y="0"/>
                  </a:lnTo>
                  <a:cubicBezTo>
                    <a:pt x="4380329" y="1421142"/>
                    <a:pt x="4377120" y="2842284"/>
                    <a:pt x="4373912" y="4263426"/>
                  </a:cubicBezTo>
                  <a:lnTo>
                    <a:pt x="1942346" y="3705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420082" y="-92295"/>
              <a:ext cx="3769415" cy="5236144"/>
            </a:xfrm>
            <a:custGeom>
              <a:avLst/>
              <a:gdLst>
                <a:gd name="connsiteX0" fmla="*/ 0 w 3586535"/>
                <a:gd name="connsiteY0" fmla="*/ 0 h 4899259"/>
                <a:gd name="connsiteX1" fmla="*/ 3586535 w 3586535"/>
                <a:gd name="connsiteY1" fmla="*/ 0 h 4899259"/>
                <a:gd name="connsiteX2" fmla="*/ 3586535 w 3586535"/>
                <a:gd name="connsiteY2" fmla="*/ 4899259 h 4899259"/>
                <a:gd name="connsiteX3" fmla="*/ 0 w 3586535"/>
                <a:gd name="connsiteY3" fmla="*/ 4899259 h 4899259"/>
                <a:gd name="connsiteX4" fmla="*/ 0 w 3586535"/>
                <a:gd name="connsiteY4" fmla="*/ 0 h 4899259"/>
                <a:gd name="connsiteX0-1" fmla="*/ 0 w 3586535"/>
                <a:gd name="connsiteY0-2" fmla="*/ 0 h 4899259"/>
                <a:gd name="connsiteX1-3" fmla="*/ 3586535 w 3586535"/>
                <a:gd name="connsiteY1-4" fmla="*/ 0 h 4899259"/>
                <a:gd name="connsiteX2-5" fmla="*/ 3586535 w 3586535"/>
                <a:gd name="connsiteY2-6" fmla="*/ 4899259 h 4899259"/>
                <a:gd name="connsiteX3-7" fmla="*/ 933650 w 3586535"/>
                <a:gd name="connsiteY3-8" fmla="*/ 3638349 h 4899259"/>
                <a:gd name="connsiteX4-9" fmla="*/ 0 w 3586535"/>
                <a:gd name="connsiteY4-10" fmla="*/ 0 h 4899259"/>
                <a:gd name="connsiteX0-11" fmla="*/ 0 w 3769415"/>
                <a:gd name="connsiteY0-12" fmla="*/ 9626 h 4899259"/>
                <a:gd name="connsiteX1-13" fmla="*/ 3769415 w 3769415"/>
                <a:gd name="connsiteY1-14" fmla="*/ 0 h 4899259"/>
                <a:gd name="connsiteX2-15" fmla="*/ 3769415 w 3769415"/>
                <a:gd name="connsiteY2-16" fmla="*/ 4899259 h 4899259"/>
                <a:gd name="connsiteX3-17" fmla="*/ 1116530 w 3769415"/>
                <a:gd name="connsiteY3-18" fmla="*/ 3638349 h 4899259"/>
                <a:gd name="connsiteX4-19" fmla="*/ 0 w 3769415"/>
                <a:gd name="connsiteY4-20" fmla="*/ 9626 h 48992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769415" h="4899259">
                  <a:moveTo>
                    <a:pt x="0" y="9626"/>
                  </a:moveTo>
                  <a:lnTo>
                    <a:pt x="3769415" y="0"/>
                  </a:lnTo>
                  <a:lnTo>
                    <a:pt x="3769415" y="4899259"/>
                  </a:lnTo>
                  <a:lnTo>
                    <a:pt x="1116530" y="3638349"/>
                  </a:lnTo>
                  <a:lnTo>
                    <a:pt x="0" y="962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109862" y="-3"/>
              <a:ext cx="3096127" cy="2714324"/>
            </a:xfrm>
            <a:custGeom>
              <a:avLst/>
              <a:gdLst>
                <a:gd name="connsiteX0" fmla="*/ 0 w 3731394"/>
                <a:gd name="connsiteY0" fmla="*/ 0 h 2714324"/>
                <a:gd name="connsiteX1" fmla="*/ 3731394 w 3731394"/>
                <a:gd name="connsiteY1" fmla="*/ 0 h 2714324"/>
                <a:gd name="connsiteX2" fmla="*/ 3731394 w 3731394"/>
                <a:gd name="connsiteY2" fmla="*/ 2714324 h 2714324"/>
                <a:gd name="connsiteX3" fmla="*/ 0 w 3731394"/>
                <a:gd name="connsiteY3" fmla="*/ 2714324 h 2714324"/>
                <a:gd name="connsiteX4" fmla="*/ 0 w 3731394"/>
                <a:gd name="connsiteY4" fmla="*/ 0 h 2714324"/>
                <a:gd name="connsiteX0-1" fmla="*/ 0 w 3731394"/>
                <a:gd name="connsiteY0-2" fmla="*/ 0 h 2714324"/>
                <a:gd name="connsiteX1-3" fmla="*/ 3731394 w 3731394"/>
                <a:gd name="connsiteY1-4" fmla="*/ 0 h 2714324"/>
                <a:gd name="connsiteX2-5" fmla="*/ 3731394 w 3731394"/>
                <a:gd name="connsiteY2-6" fmla="*/ 2714324 h 2714324"/>
                <a:gd name="connsiteX3-7" fmla="*/ 1029903 w 3731394"/>
                <a:gd name="connsiteY3-8" fmla="*/ 2098307 h 2714324"/>
                <a:gd name="connsiteX4-9" fmla="*/ 0 w 3731394"/>
                <a:gd name="connsiteY4-10" fmla="*/ 0 h 2714324"/>
                <a:gd name="connsiteX0-11" fmla="*/ 0 w 3096127"/>
                <a:gd name="connsiteY0-12" fmla="*/ 0 h 2714324"/>
                <a:gd name="connsiteX1-13" fmla="*/ 3096127 w 3096127"/>
                <a:gd name="connsiteY1-14" fmla="*/ 0 h 2714324"/>
                <a:gd name="connsiteX2-15" fmla="*/ 3096127 w 3096127"/>
                <a:gd name="connsiteY2-16" fmla="*/ 2714324 h 2714324"/>
                <a:gd name="connsiteX3-17" fmla="*/ 394636 w 3096127"/>
                <a:gd name="connsiteY3-18" fmla="*/ 2098307 h 2714324"/>
                <a:gd name="connsiteX4-19" fmla="*/ 0 w 3096127"/>
                <a:gd name="connsiteY4-20" fmla="*/ 0 h 2714324"/>
                <a:gd name="connsiteX0-21" fmla="*/ 0 w 3096127"/>
                <a:gd name="connsiteY0-22" fmla="*/ 0 h 2714324"/>
                <a:gd name="connsiteX1-23" fmla="*/ 3096127 w 3096127"/>
                <a:gd name="connsiteY1-24" fmla="*/ 0 h 2714324"/>
                <a:gd name="connsiteX2-25" fmla="*/ 3096127 w 3096127"/>
                <a:gd name="connsiteY2-26" fmla="*/ 2714324 h 2714324"/>
                <a:gd name="connsiteX3-27" fmla="*/ 1087655 w 3096127"/>
                <a:gd name="connsiteY3-28" fmla="*/ 2117557 h 2714324"/>
                <a:gd name="connsiteX4-29" fmla="*/ 0 w 3096127"/>
                <a:gd name="connsiteY4-30" fmla="*/ 0 h 27143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096127" h="2714324">
                  <a:moveTo>
                    <a:pt x="0" y="0"/>
                  </a:moveTo>
                  <a:lnTo>
                    <a:pt x="3096127" y="0"/>
                  </a:lnTo>
                  <a:lnTo>
                    <a:pt x="3096127" y="2714324"/>
                  </a:lnTo>
                  <a:lnTo>
                    <a:pt x="1087655" y="2117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直角三角形 5"/>
            <p:cNvSpPr/>
            <p:nvPr/>
          </p:nvSpPr>
          <p:spPr>
            <a:xfrm rot="10800000">
              <a:off x="9130625" y="0"/>
              <a:ext cx="3089709" cy="3089709"/>
            </a:xfrm>
            <a:prstGeom prst="rtTriangle">
              <a:avLst/>
            </a:prstGeom>
            <a:solidFill>
              <a:srgbClr val="484A5F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5065" name="组合 4"/>
            <p:cNvGrpSpPr/>
            <p:nvPr/>
          </p:nvGrpSpPr>
          <p:grpSpPr>
            <a:xfrm>
              <a:off x="1027933" y="2374557"/>
              <a:ext cx="3648456" cy="3648456"/>
              <a:chOff x="1375405" y="2264829"/>
              <a:chExt cx="3648456" cy="364845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375405" y="2264829"/>
                <a:ext cx="3648456" cy="3648456"/>
              </a:xfrm>
              <a:prstGeom prst="ellips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45067" name="组合 6"/>
              <p:cNvGrpSpPr/>
              <p:nvPr/>
            </p:nvGrpSpPr>
            <p:grpSpPr>
              <a:xfrm>
                <a:off x="1686404" y="2863592"/>
                <a:ext cx="3050721" cy="2403995"/>
                <a:chOff x="497788" y="4392672"/>
                <a:chExt cx="3050721" cy="2403995"/>
              </a:xfrm>
            </p:grpSpPr>
            <p:sp>
              <p:nvSpPr>
                <p:cNvPr id="45068" name="文本框 10"/>
                <p:cNvSpPr txBox="1"/>
                <p:nvPr/>
              </p:nvSpPr>
              <p:spPr>
                <a:xfrm>
                  <a:off x="497788" y="5075797"/>
                  <a:ext cx="3050721" cy="14453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p>
                  <a:pPr algn="ctr" eaLnBrk="1" hangingPunct="1"/>
                  <a:r>
                    <a:rPr lang="en-US" sz="4400" b="1" dirty="0">
                      <a:solidFill>
                        <a:srgbClr val="484A5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THANK YOU !</a:t>
                  </a:r>
                  <a:endParaRPr lang="zh-CN" altLang="en-US" sz="2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" name="直接连接符 2"/>
                <p:cNvCxnSpPr/>
                <p:nvPr/>
              </p:nvCxnSpPr>
              <p:spPr>
                <a:xfrm>
                  <a:off x="1259840" y="4392672"/>
                  <a:ext cx="751177" cy="75117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873857" y="6522347"/>
                  <a:ext cx="274320" cy="2743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4" name="Picture 13" descr="8855230832214"/>
          <p:cNvPicPr>
            <a:picLocks noChangeAspect="1"/>
          </p:cNvPicPr>
          <p:nvPr/>
        </p:nvPicPr>
        <p:blipFill>
          <a:blip r:embed="rId2"/>
          <a:srcRect l="6296" t="3712" r="-595" b="36641"/>
          <a:stretch>
            <a:fillRect/>
          </a:stretch>
        </p:blipFill>
        <p:spPr>
          <a:xfrm>
            <a:off x="7334885" y="2014220"/>
            <a:ext cx="4095750" cy="4370070"/>
          </a:xfrm>
          <a:prstGeom prst="ellipse">
            <a:avLst/>
          </a:prstGeom>
        </p:spPr>
      </p:pic>
      <p:pic>
        <p:nvPicPr>
          <p:cNvPr id="5" name="Content Placeholder 4" descr="screenshot_2018-11-08-17-40-56"/>
          <p:cNvPicPr>
            <a:picLocks noChangeAspect="1"/>
          </p:cNvPicPr>
          <p:nvPr>
            <p:ph idx="1"/>
          </p:nvPr>
        </p:nvPicPr>
        <p:blipFill>
          <a:blip r:embed="rId3"/>
          <a:srcRect t="3308" b="56926"/>
          <a:stretch>
            <a:fillRect/>
          </a:stretch>
        </p:blipFill>
        <p:spPr>
          <a:xfrm>
            <a:off x="7178675" y="2032635"/>
            <a:ext cx="4408805" cy="433197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6198553" y="0"/>
            <a:ext cx="6024563" cy="6858000"/>
          </a:xfrm>
          <a:custGeom>
            <a:avLst/>
            <a:gdLst>
              <a:gd name="connsiteX0" fmla="*/ 0 w 5809488"/>
              <a:gd name="connsiteY0" fmla="*/ 0 h 6858000"/>
              <a:gd name="connsiteX1" fmla="*/ 5809488 w 5809488"/>
              <a:gd name="connsiteY1" fmla="*/ 0 h 6858000"/>
              <a:gd name="connsiteX2" fmla="*/ 5809488 w 5809488"/>
              <a:gd name="connsiteY2" fmla="*/ 6858000 h 6858000"/>
              <a:gd name="connsiteX3" fmla="*/ 0 w 5809488"/>
              <a:gd name="connsiteY3" fmla="*/ 6858000 h 6858000"/>
              <a:gd name="connsiteX4" fmla="*/ 0 w 5809488"/>
              <a:gd name="connsiteY4" fmla="*/ 0 h 6858000"/>
              <a:gd name="connsiteX0-1" fmla="*/ 0 w 5809488"/>
              <a:gd name="connsiteY0-2" fmla="*/ 0 h 6858000"/>
              <a:gd name="connsiteX1-3" fmla="*/ 5809488 w 5809488"/>
              <a:gd name="connsiteY1-4" fmla="*/ 0 h 6858000"/>
              <a:gd name="connsiteX2-5" fmla="*/ 5809488 w 5809488"/>
              <a:gd name="connsiteY2-6" fmla="*/ 6858000 h 6858000"/>
              <a:gd name="connsiteX3-7" fmla="*/ 4105072 w 5809488"/>
              <a:gd name="connsiteY3-8" fmla="*/ 6848273 h 6858000"/>
              <a:gd name="connsiteX4-9" fmla="*/ 0 w 5809488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09488" h="6858000">
                <a:moveTo>
                  <a:pt x="0" y="0"/>
                </a:moveTo>
                <a:lnTo>
                  <a:pt x="5809488" y="0"/>
                </a:lnTo>
                <a:lnTo>
                  <a:pt x="5809488" y="6858000"/>
                </a:lnTo>
                <a:lnTo>
                  <a:pt x="4105072" y="684827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3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59" name="组合 5"/>
          <p:cNvGrpSpPr/>
          <p:nvPr/>
        </p:nvGrpSpPr>
        <p:grpSpPr>
          <a:xfrm>
            <a:off x="5924550" y="2495550"/>
            <a:ext cx="4938713" cy="488950"/>
            <a:chOff x="5925312" y="2135152"/>
            <a:chExt cx="4937760" cy="489600"/>
          </a:xfrm>
        </p:grpSpPr>
        <p:grpSp>
          <p:nvGrpSpPr>
            <p:cNvPr id="19487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91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92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8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90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01</a:t>
                </a:r>
                <a:endParaRPr lang="zh-CN" altLang="en-US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0" name="组合 57"/>
          <p:cNvGrpSpPr/>
          <p:nvPr/>
        </p:nvGrpSpPr>
        <p:grpSpPr>
          <a:xfrm>
            <a:off x="5931535" y="4082098"/>
            <a:ext cx="4938713" cy="490537"/>
            <a:chOff x="5925312" y="2135152"/>
            <a:chExt cx="4937760" cy="489600"/>
          </a:xfrm>
        </p:grpSpPr>
        <p:grpSp>
          <p:nvGrpSpPr>
            <p:cNvPr id="19481" name="组合 58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19485" name="矩形 62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6" name="Rectangle 6"/>
              <p:cNvSpPr/>
              <p:nvPr/>
            </p:nvSpPr>
            <p:spPr>
              <a:xfrm>
                <a:off x="4910608" y="1582172"/>
                <a:ext cx="3268349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Saving &amp; Loading to JSON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82" name="组合 59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84" name="文本框 61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461" name="组合 64"/>
          <p:cNvGrpSpPr/>
          <p:nvPr/>
        </p:nvGrpSpPr>
        <p:grpSpPr>
          <a:xfrm>
            <a:off x="5924868" y="4925378"/>
            <a:ext cx="4938869" cy="490537"/>
            <a:chOff x="5925312" y="2135152"/>
            <a:chExt cx="4937917" cy="489600"/>
          </a:xfrm>
        </p:grpSpPr>
        <p:grpSp>
          <p:nvGrpSpPr>
            <p:cNvPr id="19475" name="组合 65"/>
            <p:cNvGrpSpPr/>
            <p:nvPr/>
          </p:nvGrpSpPr>
          <p:grpSpPr>
            <a:xfrm>
              <a:off x="7570119" y="2135152"/>
              <a:ext cx="3293110" cy="489600"/>
              <a:chOff x="4890927" y="1504216"/>
              <a:chExt cx="3293110" cy="489600"/>
            </a:xfrm>
          </p:grpSpPr>
          <p:sp>
            <p:nvSpPr>
              <p:cNvPr id="19479" name="矩形 69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Rectangle 6"/>
              <p:cNvSpPr/>
              <p:nvPr/>
            </p:nvSpPr>
            <p:spPr>
              <a:xfrm>
                <a:off x="4915052" y="1582172"/>
                <a:ext cx="3268985" cy="3675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Working with Blender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9476" name="组合 66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78" name="文本框 68"/>
              <p:cNvSpPr txBox="1"/>
              <p:nvPr/>
            </p:nvSpPr>
            <p:spPr>
              <a:xfrm>
                <a:off x="3630389" y="1676522"/>
                <a:ext cx="1490472" cy="3980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19463" name="Rectangle 6"/>
          <p:cNvSpPr/>
          <p:nvPr/>
        </p:nvSpPr>
        <p:spPr>
          <a:xfrm>
            <a:off x="5792788" y="1795463"/>
            <a:ext cx="2728912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id-ID" sz="2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TOPICS</a:t>
            </a:r>
            <a:endParaRPr lang="id-ID" sz="28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852805" y="1082675"/>
            <a:ext cx="4517390" cy="471614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2" name="组合 5"/>
          <p:cNvGrpSpPr/>
          <p:nvPr/>
        </p:nvGrpSpPr>
        <p:grpSpPr>
          <a:xfrm>
            <a:off x="5926455" y="3279140"/>
            <a:ext cx="4938713" cy="488950"/>
            <a:chOff x="5925312" y="2135152"/>
            <a:chExt cx="4937760" cy="489600"/>
          </a:xfrm>
        </p:grpSpPr>
        <p:grpSp>
          <p:nvGrpSpPr>
            <p:cNvPr id="4" name="组合 23"/>
            <p:cNvGrpSpPr/>
            <p:nvPr/>
          </p:nvGrpSpPr>
          <p:grpSpPr>
            <a:xfrm>
              <a:off x="7570119" y="2135152"/>
              <a:ext cx="3292953" cy="489600"/>
              <a:chOff x="4890927" y="1504216"/>
              <a:chExt cx="3292953" cy="489600"/>
            </a:xfrm>
          </p:grpSpPr>
          <p:sp>
            <p:nvSpPr>
              <p:cNvPr id="5" name="矩形 24"/>
              <p:cNvSpPr/>
              <p:nvPr/>
            </p:nvSpPr>
            <p:spPr>
              <a:xfrm>
                <a:off x="4890927" y="1504216"/>
                <a:ext cx="3292953" cy="4896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 algn="ctr" eaLnBrk="1" hangingPunct="1">
                  <a:spcBef>
                    <a:spcPct val="50000"/>
                  </a:spcBef>
                </a:pP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Rectangle 6"/>
              <p:cNvSpPr/>
              <p:nvPr/>
            </p:nvSpPr>
            <p:spPr>
              <a:xfrm>
                <a:off x="4909973" y="1582425"/>
                <a:ext cx="3268984" cy="3687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ctr"/>
                <a:r>
                  <a:rPr lang="id-ID" altLang="zh-CN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Grouping and Merging</a:t>
                </a:r>
                <a:endParaRPr lang="id-ID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7" name="组合 44"/>
            <p:cNvGrpSpPr/>
            <p:nvPr/>
          </p:nvGrpSpPr>
          <p:grpSpPr>
            <a:xfrm>
              <a:off x="5925312" y="2135152"/>
              <a:ext cx="1664429" cy="489600"/>
              <a:chOff x="3456432" y="1613944"/>
              <a:chExt cx="1664429" cy="489600"/>
            </a:xfrm>
          </p:grpSpPr>
          <p:sp>
            <p:nvSpPr>
              <p:cNvPr id="8" name="矩形 45"/>
              <p:cNvSpPr/>
              <p:nvPr/>
            </p:nvSpPr>
            <p:spPr>
              <a:xfrm>
                <a:off x="3456432" y="1613944"/>
                <a:ext cx="1517904" cy="48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文本框 46"/>
              <p:cNvSpPr txBox="1"/>
              <p:nvPr/>
            </p:nvSpPr>
            <p:spPr>
              <a:xfrm>
                <a:off x="3630389" y="1676522"/>
                <a:ext cx="1490472" cy="3993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 eaLnBrk="1" hangingPunct="1"/>
                <a:r>
                  <a:rPr lang="zh-CN" altLang="en-US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PART 0</a:t>
                </a:r>
                <a:r>
                  <a:rPr lang="id-ID" altLang="zh-CN" sz="2000" b="1" dirty="0">
                    <a:solidFill>
                      <a:srgbClr val="40404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id-ID" altLang="zh-CN" sz="20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407988" y="51943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269139" y="5302091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4299744" y="4543584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365601" y="29179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37144" y="250428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901488" y="445039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92849" y="477821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51840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468438" y="4658360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629728" y="4828858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5584190" y="1771015"/>
            <a:ext cx="517461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When created a mesh from geometry with multiple materials , Three.js create group. Multiple copies of geometry are added to this group with their own material specifically. Then this group returned.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It looks like a mesh that uses multiple materials. In truth, however, it's a group that contains a number of meshes.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4925695" y="556260"/>
            <a:ext cx="66033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Grouping objects together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482" name="组合 9"/>
          <p:cNvGrpSpPr/>
          <p:nvPr/>
        </p:nvGrpSpPr>
        <p:grpSpPr>
          <a:xfrm>
            <a:off x="0" y="349250"/>
            <a:ext cx="4765675" cy="645160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-67310" y="5651500"/>
            <a:ext cx="12192000" cy="152336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5" name="矩形 10"/>
          <p:cNvSpPr/>
          <p:nvPr/>
        </p:nvSpPr>
        <p:spPr>
          <a:xfrm>
            <a:off x="5155565" y="349250"/>
            <a:ext cx="60064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sz="3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sz="3600" b="1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grpSp>
        <p:nvGrpSpPr>
          <p:cNvPr id="20487" name="组合 12"/>
          <p:cNvGrpSpPr/>
          <p:nvPr/>
        </p:nvGrpSpPr>
        <p:grpSpPr>
          <a:xfrm>
            <a:off x="64770" y="1045210"/>
            <a:ext cx="5092700" cy="6012180"/>
            <a:chOff x="718237" y="874064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5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rot="2700000">
            <a:off x="331788" y="2235200"/>
            <a:ext cx="1250950" cy="1285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336709" y="5273516"/>
            <a:ext cx="1273175" cy="1309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 rot="2700000">
            <a:off x="3400584" y="5928519"/>
            <a:ext cx="627063" cy="644525"/>
          </a:xfrm>
          <a:prstGeom prst="roundRect">
            <a:avLst/>
          </a:prstGeom>
          <a:solidFill>
            <a:srgbClr val="5D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169386" y="3984784"/>
            <a:ext cx="503238" cy="517525"/>
          </a:xfrm>
          <a:prstGeom prst="roundRect">
            <a:avLst/>
          </a:prstGeom>
          <a:solidFill>
            <a:srgbClr val="5E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2700000">
            <a:off x="11446669" y="2757011"/>
            <a:ext cx="1320800" cy="1344613"/>
          </a:xfrm>
          <a:custGeom>
            <a:avLst/>
            <a:gdLst>
              <a:gd name="connsiteX0" fmla="*/ 65519 w 1321998"/>
              <a:gd name="connsiteY0" fmla="*/ 30279 h 1344377"/>
              <a:gd name="connsiteX1" fmla="*/ 110429 w 1321998"/>
              <a:gd name="connsiteY1" fmla="*/ 0 h 1344377"/>
              <a:gd name="connsiteX2" fmla="*/ 1321998 w 1321998"/>
              <a:gd name="connsiteY2" fmla="*/ 1211569 h 1344377"/>
              <a:gd name="connsiteX3" fmla="*/ 1276631 w 1321998"/>
              <a:gd name="connsiteY3" fmla="*/ 1278858 h 1344377"/>
              <a:gd name="connsiteX4" fmla="*/ 1118453 w 1321998"/>
              <a:gd name="connsiteY4" fmla="*/ 1344377 h 1344377"/>
              <a:gd name="connsiteX5" fmla="*/ 223696 w 1321998"/>
              <a:gd name="connsiteY5" fmla="*/ 1344377 h 1344377"/>
              <a:gd name="connsiteX6" fmla="*/ 0 w 1321998"/>
              <a:gd name="connsiteY6" fmla="*/ 1120681 h 1344377"/>
              <a:gd name="connsiteX7" fmla="*/ 0 w 1321998"/>
              <a:gd name="connsiteY7" fmla="*/ 188456 h 1344377"/>
              <a:gd name="connsiteX8" fmla="*/ 65519 w 1321998"/>
              <a:gd name="connsiteY8" fmla="*/ 30279 h 134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1998" h="1344377">
                <a:moveTo>
                  <a:pt x="65519" y="30279"/>
                </a:moveTo>
                <a:lnTo>
                  <a:pt x="110429" y="0"/>
                </a:lnTo>
                <a:lnTo>
                  <a:pt x="1321998" y="1211569"/>
                </a:lnTo>
                <a:lnTo>
                  <a:pt x="1276631" y="1278858"/>
                </a:lnTo>
                <a:cubicBezTo>
                  <a:pt x="1236149" y="1319339"/>
                  <a:pt x="1180225" y="1344377"/>
                  <a:pt x="1118453" y="1344377"/>
                </a:cubicBezTo>
                <a:lnTo>
                  <a:pt x="223696" y="1344377"/>
                </a:lnTo>
                <a:cubicBezTo>
                  <a:pt x="100152" y="1344377"/>
                  <a:pt x="0" y="1244225"/>
                  <a:pt x="0" y="1120681"/>
                </a:cubicBezTo>
                <a:lnTo>
                  <a:pt x="0" y="188456"/>
                </a:lnTo>
                <a:cubicBezTo>
                  <a:pt x="0" y="126684"/>
                  <a:pt x="25038" y="70760"/>
                  <a:pt x="65519" y="30279"/>
                </a:cubicBezTo>
                <a:close/>
              </a:path>
            </a:pathLst>
          </a:custGeom>
          <a:solidFill>
            <a:srgbClr val="4CC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 rot="2700000">
            <a:off x="11891963" y="4618038"/>
            <a:ext cx="582613" cy="582613"/>
          </a:xfrm>
          <a:custGeom>
            <a:avLst/>
            <a:gdLst>
              <a:gd name="connsiteX0" fmla="*/ 0 w 582474"/>
              <a:gd name="connsiteY0" fmla="*/ 0 h 582474"/>
              <a:gd name="connsiteX1" fmla="*/ 582474 w 582474"/>
              <a:gd name="connsiteY1" fmla="*/ 582474 h 582474"/>
              <a:gd name="connsiteX2" fmla="*/ 133831 w 582474"/>
              <a:gd name="connsiteY2" fmla="*/ 582474 h 582474"/>
              <a:gd name="connsiteX3" fmla="*/ 0 w 582474"/>
              <a:gd name="connsiteY3" fmla="*/ 448643 h 58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474" h="582474">
                <a:moveTo>
                  <a:pt x="0" y="0"/>
                </a:moveTo>
                <a:lnTo>
                  <a:pt x="582474" y="582474"/>
                </a:lnTo>
                <a:lnTo>
                  <a:pt x="133831" y="582474"/>
                </a:lnTo>
                <a:cubicBezTo>
                  <a:pt x="59918" y="582474"/>
                  <a:pt x="0" y="522556"/>
                  <a:pt x="0" y="44864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10073799" y="4768056"/>
            <a:ext cx="1782763" cy="183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2329" b="4940"/>
          <a:stretch>
            <a:fillRect/>
          </a:stretch>
        </p:blipFill>
        <p:spPr>
          <a:xfrm>
            <a:off x="1062771" y="2934960"/>
            <a:ext cx="3100858" cy="3124387"/>
          </a:xfrm>
          <a:custGeom>
            <a:avLst/>
            <a:gdLst>
              <a:gd name="connsiteX0" fmla="*/ 1585992 w 3100858"/>
              <a:gd name="connsiteY0" fmla="*/ 0 h 3124387"/>
              <a:gd name="connsiteX1" fmla="*/ 1870138 w 3100858"/>
              <a:gd name="connsiteY1" fmla="*/ 117697 h 3124387"/>
              <a:gd name="connsiteX2" fmla="*/ 3006692 w 3100858"/>
              <a:gd name="connsiteY2" fmla="*/ 1254250 h 3124387"/>
              <a:gd name="connsiteX3" fmla="*/ 3094965 w 3100858"/>
              <a:gd name="connsiteY3" fmla="*/ 1387182 h 3124387"/>
              <a:gd name="connsiteX4" fmla="*/ 3100858 w 3100858"/>
              <a:gd name="connsiteY4" fmla="*/ 1407069 h 3124387"/>
              <a:gd name="connsiteX5" fmla="*/ 3100858 w 3100858"/>
              <a:gd name="connsiteY5" fmla="*/ 1669724 h 3124387"/>
              <a:gd name="connsiteX6" fmla="*/ 3094965 w 3100858"/>
              <a:gd name="connsiteY6" fmla="*/ 1689611 h 3124387"/>
              <a:gd name="connsiteX7" fmla="*/ 3006692 w 3100858"/>
              <a:gd name="connsiteY7" fmla="*/ 1822543 h 3124387"/>
              <a:gd name="connsiteX8" fmla="*/ 1822544 w 3100858"/>
              <a:gd name="connsiteY8" fmla="*/ 3006691 h 3124387"/>
              <a:gd name="connsiteX9" fmla="*/ 1254251 w 3100858"/>
              <a:gd name="connsiteY9" fmla="*/ 3006691 h 3124387"/>
              <a:gd name="connsiteX10" fmla="*/ 117698 w 3100858"/>
              <a:gd name="connsiteY10" fmla="*/ 1870137 h 3124387"/>
              <a:gd name="connsiteX11" fmla="*/ 117698 w 3100858"/>
              <a:gd name="connsiteY11" fmla="*/ 1301844 h 3124387"/>
              <a:gd name="connsiteX12" fmla="*/ 1301845 w 3100858"/>
              <a:gd name="connsiteY12" fmla="*/ 117697 h 3124387"/>
              <a:gd name="connsiteX13" fmla="*/ 1585992 w 3100858"/>
              <a:gd name="connsiteY13" fmla="*/ 0 h 312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0858" h="3124387">
                <a:moveTo>
                  <a:pt x="1585992" y="0"/>
                </a:moveTo>
                <a:cubicBezTo>
                  <a:pt x="1688833" y="0"/>
                  <a:pt x="1791673" y="39232"/>
                  <a:pt x="1870138" y="117697"/>
                </a:cubicBezTo>
                <a:lnTo>
                  <a:pt x="3006692" y="1254250"/>
                </a:lnTo>
                <a:cubicBezTo>
                  <a:pt x="3045924" y="1293483"/>
                  <a:pt x="3075348" y="1338809"/>
                  <a:pt x="3094965" y="1387182"/>
                </a:cubicBezTo>
                <a:lnTo>
                  <a:pt x="3100858" y="1407069"/>
                </a:lnTo>
                <a:lnTo>
                  <a:pt x="3100858" y="1669724"/>
                </a:lnTo>
                <a:lnTo>
                  <a:pt x="3094965" y="1689611"/>
                </a:lnTo>
                <a:cubicBezTo>
                  <a:pt x="3075348" y="1737984"/>
                  <a:pt x="3045924" y="1783311"/>
                  <a:pt x="3006692" y="1822543"/>
                </a:cubicBezTo>
                <a:lnTo>
                  <a:pt x="1822544" y="3006691"/>
                </a:lnTo>
                <a:cubicBezTo>
                  <a:pt x="1665615" y="3163620"/>
                  <a:pt x="1411181" y="3163620"/>
                  <a:pt x="1254251" y="3006691"/>
                </a:cubicBezTo>
                <a:lnTo>
                  <a:pt x="117698" y="1870137"/>
                </a:lnTo>
                <a:cubicBezTo>
                  <a:pt x="-39232" y="1713208"/>
                  <a:pt x="-39232" y="1458774"/>
                  <a:pt x="117698" y="1301844"/>
                </a:cubicBezTo>
                <a:lnTo>
                  <a:pt x="1301845" y="117697"/>
                </a:lnTo>
                <a:cubicBezTo>
                  <a:pt x="1380310" y="39232"/>
                  <a:pt x="1483151" y="0"/>
                  <a:pt x="1585992" y="0"/>
                </a:cubicBezTo>
                <a:close/>
              </a:path>
            </a:pathLst>
          </a:custGeom>
        </p:spPr>
      </p:pic>
      <p:sp>
        <p:nvSpPr>
          <p:cNvPr id="18" name="圆角矩形 17"/>
          <p:cNvSpPr/>
          <p:nvPr/>
        </p:nvSpPr>
        <p:spPr>
          <a:xfrm rot="2700000">
            <a:off x="1368743" y="4991735"/>
            <a:ext cx="657225" cy="676275"/>
          </a:xfrm>
          <a:prstGeom prst="roundRect">
            <a:avLst/>
          </a:prstGeom>
          <a:solidFill>
            <a:srgbClr val="54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55" name="Freeform 44"/>
          <p:cNvSpPr/>
          <p:nvPr/>
        </p:nvSpPr>
        <p:spPr>
          <a:xfrm>
            <a:off x="1519238" y="5162233"/>
            <a:ext cx="334962" cy="334962"/>
          </a:xfrm>
          <a:custGeom>
            <a:avLst/>
            <a:gdLst/>
            <a:ahLst/>
            <a:cxnLst>
              <a:cxn ang="0">
                <a:pos x="0" y="177988"/>
              </a:cxn>
              <a:cxn ang="0">
                <a:pos x="156936" y="177988"/>
              </a:cxn>
              <a:cxn ang="0">
                <a:pos x="156936" y="334923"/>
              </a:cxn>
              <a:cxn ang="0">
                <a:pos x="334924" y="0"/>
              </a:cxn>
              <a:cxn ang="0">
                <a:pos x="0" y="177988"/>
              </a:cxn>
            </a:cxnLst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1756" name="文本框 19"/>
          <p:cNvSpPr txBox="1"/>
          <p:nvPr/>
        </p:nvSpPr>
        <p:spPr>
          <a:xfrm>
            <a:off x="4947285" y="1595120"/>
            <a:ext cx="543369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In most cases, using groups allows you to easily manipulate and manage a large number of meshes. When you're dealing with a very large number of objects, however, performance will become an issue. With groups, you're still working with individual objects that each need to be handled and rendered separately.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With THREE.Geometry.merge(), you can merge geometries together and create a combined one.</a:t>
            </a:r>
            <a:endParaRPr lang="id-ID" altLang="zh-CN" sz="2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文本框 20"/>
          <p:cNvSpPr txBox="1"/>
          <p:nvPr/>
        </p:nvSpPr>
        <p:spPr>
          <a:xfrm>
            <a:off x="898525" y="546735"/>
            <a:ext cx="103949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Merging multiple meshes into a single mesh</a:t>
            </a:r>
            <a:endParaRPr lang="id-ID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4818" name="组合 9"/>
          <p:cNvGrpSpPr/>
          <p:nvPr/>
        </p:nvGrpSpPr>
        <p:grpSpPr>
          <a:xfrm>
            <a:off x="0" y="379095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752475" y="379095"/>
            <a:ext cx="28047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3487420" y="1911985"/>
            <a:ext cx="5217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id-ID" altLang="en-US" sz="3200" b="1" u="sng"/>
              <a:t>Case : 2000 Objects (Sphere)</a:t>
            </a:r>
            <a:endParaRPr lang="id-ID" altLang="en-US" sz="3200" b="1" u="sng"/>
          </a:p>
        </p:txBody>
      </p:sp>
      <p:grpSp>
        <p:nvGrpSpPr>
          <p:cNvPr id="33" name="Group 32"/>
          <p:cNvGrpSpPr/>
          <p:nvPr/>
        </p:nvGrpSpPr>
        <p:grpSpPr>
          <a:xfrm>
            <a:off x="635" y="2852420"/>
            <a:ext cx="12192000" cy="2011961"/>
            <a:chOff x="1" y="4492"/>
            <a:chExt cx="19200" cy="3168"/>
          </a:xfrm>
        </p:grpSpPr>
        <p:grpSp>
          <p:nvGrpSpPr>
            <p:cNvPr id="29" name="Group 28"/>
            <p:cNvGrpSpPr/>
            <p:nvPr/>
          </p:nvGrpSpPr>
          <p:grpSpPr>
            <a:xfrm>
              <a:off x="1" y="4492"/>
              <a:ext cx="19200" cy="3168"/>
              <a:chOff x="1" y="3495"/>
              <a:chExt cx="19200" cy="316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" y="4220"/>
                <a:ext cx="19200" cy="2443"/>
                <a:chOff x="0" y="2859"/>
                <a:chExt cx="19200" cy="4333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0" y="2859"/>
                  <a:ext cx="19200" cy="4333"/>
                  <a:chOff x="0" y="2859"/>
                  <a:chExt cx="19200" cy="4333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0" y="2859"/>
                    <a:ext cx="19200" cy="4261"/>
                    <a:chOff x="0" y="3404"/>
                    <a:chExt cx="19200" cy="7404"/>
                  </a:xfrm>
                </p:grpSpPr>
                <p:sp>
                  <p:nvSpPr>
                    <p:cNvPr id="6" name="矩形 5"/>
                    <p:cNvSpPr/>
                    <p:nvPr/>
                  </p:nvSpPr>
                  <p:spPr>
                    <a:xfrm>
                      <a:off x="0" y="3404"/>
                      <a:ext cx="19200" cy="7405"/>
                    </a:xfrm>
                    <a:prstGeom prst="rect">
                      <a:avLst/>
                    </a:prstGeom>
                    <a:solidFill>
                      <a:srgbClr val="484A5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9100" y="3404"/>
                      <a:ext cx="1000" cy="7404"/>
                      <a:chOff x="9100" y="3404"/>
                      <a:chExt cx="1000" cy="7404"/>
                    </a:xfrm>
                  </p:grpSpPr>
                  <p:cxnSp>
                    <p:nvCxnSpPr>
                      <p:cNvPr id="11" name="直接连接符 10"/>
                      <p:cNvCxnSpPr>
                        <a:stCxn id="16" idx="4"/>
                      </p:cNvCxnSpPr>
                      <p:nvPr/>
                    </p:nvCxnSpPr>
                    <p:spPr>
                      <a:xfrm>
                        <a:off x="9600" y="4404"/>
                        <a:ext cx="0" cy="6405"/>
                      </a:xfrm>
                      <a:prstGeom prst="line">
                        <a:avLst/>
                      </a:prstGeom>
                      <a:ln w="381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9100" y="3404"/>
                        <a:ext cx="1000" cy="1000"/>
                        <a:chOff x="9100" y="3404"/>
                        <a:chExt cx="1000" cy="1000"/>
                      </a:xfrm>
                    </p:grpSpPr>
                    <p:sp>
                      <p:nvSpPr>
                        <p:cNvPr id="16" name="椭圆 15"/>
                        <p:cNvSpPr/>
                        <p:nvPr/>
                      </p:nvSpPr>
                      <p:spPr>
                        <a:xfrm>
                          <a:off x="9100" y="3404"/>
                          <a:ext cx="1000" cy="10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17" name="组合 16"/>
                        <p:cNvGrpSpPr/>
                        <p:nvPr/>
                      </p:nvGrpSpPr>
                      <p:grpSpPr>
                        <a:xfrm>
                          <a:off x="9370" y="3636"/>
                          <a:ext cx="460" cy="669"/>
                          <a:chOff x="6662410" y="5075744"/>
                          <a:chExt cx="368495" cy="536313"/>
                        </a:xfrm>
                        <a:solidFill>
                          <a:srgbClr val="484A5F"/>
                        </a:solidFill>
                      </p:grpSpPr>
                      <p:sp>
                        <p:nvSpPr>
                          <p:cNvPr id="18" name="Freeform 36"/>
                          <p:cNvSpPr/>
                          <p:nvPr/>
                        </p:nvSpPr>
                        <p:spPr bwMode="auto">
                          <a:xfrm flipH="1">
                            <a:off x="6770377" y="5520520"/>
                            <a:ext cx="152561" cy="91537"/>
                          </a:xfrm>
                          <a:custGeom>
                            <a:avLst/>
                            <a:gdLst>
                              <a:gd name="T0" fmla="*/ 73 w 80"/>
                              <a:gd name="T1" fmla="*/ 2 h 48"/>
                              <a:gd name="T2" fmla="*/ 44 w 80"/>
                              <a:gd name="T3" fmla="*/ 8 h 48"/>
                              <a:gd name="T4" fmla="*/ 40 w 80"/>
                              <a:gd name="T5" fmla="*/ 8 h 48"/>
                              <a:gd name="T6" fmla="*/ 36 w 80"/>
                              <a:gd name="T7" fmla="*/ 8 h 48"/>
                              <a:gd name="T8" fmla="*/ 7 w 80"/>
                              <a:gd name="T9" fmla="*/ 2 h 48"/>
                              <a:gd name="T10" fmla="*/ 0 w 80"/>
                              <a:gd name="T11" fmla="*/ 0 h 48"/>
                              <a:gd name="T12" fmla="*/ 0 w 80"/>
                              <a:gd name="T13" fmla="*/ 0 h 48"/>
                              <a:gd name="T14" fmla="*/ 40 w 80"/>
                              <a:gd name="T15" fmla="*/ 48 h 48"/>
                              <a:gd name="T16" fmla="*/ 80 w 80"/>
                              <a:gd name="T17" fmla="*/ 0 h 48"/>
                              <a:gd name="T18" fmla="*/ 80 w 80"/>
                              <a:gd name="T19" fmla="*/ 0 h 48"/>
                              <a:gd name="T20" fmla="*/ 73 w 80"/>
                              <a:gd name="T21" fmla="*/ 2 h 48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</a:cxnLst>
                            <a:rect l="0" t="0" r="r" b="b"/>
                            <a:pathLst>
                              <a:path w="80" h="48">
                                <a:moveTo>
                                  <a:pt x="73" y="2"/>
                                </a:moveTo>
                                <a:cubicBezTo>
                                  <a:pt x="65" y="5"/>
                                  <a:pt x="55" y="7"/>
                                  <a:pt x="44" y="8"/>
                                </a:cubicBezTo>
                                <a:cubicBezTo>
                                  <a:pt x="42" y="8"/>
                                  <a:pt x="41" y="8"/>
                                  <a:pt x="40" y="8"/>
                                </a:cubicBezTo>
                                <a:cubicBezTo>
                                  <a:pt x="39" y="8"/>
                                  <a:pt x="38" y="8"/>
                                  <a:pt x="36" y="8"/>
                                </a:cubicBezTo>
                                <a:cubicBezTo>
                                  <a:pt x="25" y="7"/>
                                  <a:pt x="15" y="5"/>
                                  <a:pt x="7" y="2"/>
                                </a:cubicBezTo>
                                <a:cubicBezTo>
                                  <a:pt x="3" y="1"/>
                                  <a:pt x="0" y="0"/>
                                  <a:pt x="0" y="0"/>
                                </a:cubicBezTo>
                                <a:cubicBezTo>
                                  <a:pt x="0" y="0"/>
                                  <a:pt x="0" y="0"/>
                                  <a:pt x="0" y="0"/>
                                </a:cubicBezTo>
                                <a:cubicBezTo>
                                  <a:pt x="0" y="27"/>
                                  <a:pt x="13" y="48"/>
                                  <a:pt x="40" y="48"/>
                                </a:cubicBezTo>
                                <a:cubicBezTo>
                                  <a:pt x="67" y="48"/>
                                  <a:pt x="80" y="27"/>
                                  <a:pt x="80" y="0"/>
                                </a:cubicBezTo>
                                <a:cubicBezTo>
                                  <a:pt x="80" y="0"/>
                                  <a:pt x="80" y="0"/>
                                  <a:pt x="80" y="0"/>
                                </a:cubicBezTo>
                                <a:cubicBezTo>
                                  <a:pt x="80" y="0"/>
                                  <a:pt x="77" y="1"/>
                                  <a:pt x="73" y="2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9" name="Freeform 37"/>
                          <p:cNvSpPr>
                            <a:spLocks noEditPoints="1"/>
                          </p:cNvSpPr>
                          <p:nvPr/>
                        </p:nvSpPr>
                        <p:spPr bwMode="auto">
                          <a:xfrm flipH="1">
                            <a:off x="6662410" y="5075744"/>
                            <a:ext cx="368495" cy="429519"/>
                          </a:xfrm>
                          <a:custGeom>
                            <a:avLst/>
                            <a:gdLst>
                              <a:gd name="T0" fmla="*/ 96 w 192"/>
                              <a:gd name="T1" fmla="*/ 0 h 224"/>
                              <a:gd name="T2" fmla="*/ 0 w 192"/>
                              <a:gd name="T3" fmla="*/ 96 h 224"/>
                              <a:gd name="T4" fmla="*/ 48 w 192"/>
                              <a:gd name="T5" fmla="*/ 200 h 224"/>
                              <a:gd name="T6" fmla="*/ 67 w 192"/>
                              <a:gd name="T7" fmla="*/ 219 h 224"/>
                              <a:gd name="T8" fmla="*/ 90 w 192"/>
                              <a:gd name="T9" fmla="*/ 224 h 224"/>
                              <a:gd name="T10" fmla="*/ 96 w 192"/>
                              <a:gd name="T11" fmla="*/ 224 h 224"/>
                              <a:gd name="T12" fmla="*/ 125 w 192"/>
                              <a:gd name="T13" fmla="*/ 218 h 224"/>
                              <a:gd name="T14" fmla="*/ 144 w 192"/>
                              <a:gd name="T15" fmla="*/ 200 h 224"/>
                              <a:gd name="T16" fmla="*/ 192 w 192"/>
                              <a:gd name="T17" fmla="*/ 96 h 224"/>
                              <a:gd name="T18" fmla="*/ 96 w 192"/>
                              <a:gd name="T19" fmla="*/ 0 h 224"/>
                              <a:gd name="T20" fmla="*/ 113 w 192"/>
                              <a:gd name="T21" fmla="*/ 40 h 224"/>
                              <a:gd name="T22" fmla="*/ 31 w 192"/>
                              <a:gd name="T23" fmla="*/ 121 h 224"/>
                              <a:gd name="T24" fmla="*/ 31 w 192"/>
                              <a:gd name="T25" fmla="*/ 128 h 224"/>
                              <a:gd name="T26" fmla="*/ 24 w 192"/>
                              <a:gd name="T27" fmla="*/ 98 h 224"/>
                              <a:gd name="T28" fmla="*/ 99 w 192"/>
                              <a:gd name="T29" fmla="*/ 24 h 224"/>
                              <a:gd name="T30" fmla="*/ 160 w 192"/>
                              <a:gd name="T31" fmla="*/ 54 h 224"/>
                              <a:gd name="T32" fmla="*/ 113 w 192"/>
                              <a:gd name="T33" fmla="*/ 40 h 224"/>
                            </a:gdLst>
                            <a:ahLst/>
                            <a:cxnLst>
                              <a:cxn ang="0">
                                <a:pos x="T0" y="T1"/>
                              </a:cxn>
                              <a:cxn ang="0">
                                <a:pos x="T2" y="T3"/>
                              </a:cxn>
                              <a:cxn ang="0">
                                <a:pos x="T4" y="T5"/>
                              </a:cxn>
                              <a:cxn ang="0">
                                <a:pos x="T6" y="T7"/>
                              </a:cxn>
                              <a:cxn ang="0">
                                <a:pos x="T8" y="T9"/>
                              </a:cxn>
                              <a:cxn ang="0">
                                <a:pos x="T10" y="T11"/>
                              </a:cxn>
                              <a:cxn ang="0">
                                <a:pos x="T12" y="T13"/>
                              </a:cxn>
                              <a:cxn ang="0">
                                <a:pos x="T14" y="T15"/>
                              </a:cxn>
                              <a:cxn ang="0">
                                <a:pos x="T16" y="T17"/>
                              </a:cxn>
                              <a:cxn ang="0">
                                <a:pos x="T18" y="T19"/>
                              </a:cxn>
                              <a:cxn ang="0">
                                <a:pos x="T20" y="T21"/>
                              </a:cxn>
                              <a:cxn ang="0">
                                <a:pos x="T22" y="T23"/>
                              </a:cxn>
                              <a:cxn ang="0">
                                <a:pos x="T24" y="T25"/>
                              </a:cxn>
                              <a:cxn ang="0">
                                <a:pos x="T26" y="T27"/>
                              </a:cxn>
                              <a:cxn ang="0">
                                <a:pos x="T28" y="T29"/>
                              </a:cxn>
                              <a:cxn ang="0">
                                <a:pos x="T30" y="T31"/>
                              </a:cxn>
                              <a:cxn ang="0">
                                <a:pos x="T32" y="T33"/>
                              </a:cxn>
                            </a:cxnLst>
                            <a:rect l="0" t="0" r="r" b="b"/>
                            <a:pathLst>
                              <a:path w="192" h="224">
                                <a:moveTo>
                                  <a:pt x="96" y="0"/>
                                </a:moveTo>
                                <a:cubicBezTo>
                                  <a:pt x="43" y="0"/>
                                  <a:pt x="0" y="43"/>
                                  <a:pt x="0" y="96"/>
                                </a:cubicBezTo>
                                <a:cubicBezTo>
                                  <a:pt x="0" y="144"/>
                                  <a:pt x="48" y="184"/>
                                  <a:pt x="48" y="200"/>
                                </a:cubicBezTo>
                                <a:cubicBezTo>
                                  <a:pt x="48" y="205"/>
                                  <a:pt x="54" y="213"/>
                                  <a:pt x="67" y="219"/>
                                </a:cubicBezTo>
                                <a:cubicBezTo>
                                  <a:pt x="73" y="220"/>
                                  <a:pt x="82" y="223"/>
                                  <a:pt x="90" y="224"/>
                                </a:cubicBezTo>
                                <a:cubicBezTo>
                                  <a:pt x="92" y="224"/>
                                  <a:pt x="94" y="224"/>
                                  <a:pt x="96" y="224"/>
                                </a:cubicBezTo>
                                <a:cubicBezTo>
                                  <a:pt x="103" y="224"/>
                                  <a:pt x="113" y="222"/>
                                  <a:pt x="125" y="218"/>
                                </a:cubicBezTo>
                                <a:cubicBezTo>
                                  <a:pt x="138" y="213"/>
                                  <a:pt x="144" y="205"/>
                                  <a:pt x="144" y="200"/>
                                </a:cubicBezTo>
                                <a:cubicBezTo>
                                  <a:pt x="144" y="184"/>
                                  <a:pt x="192" y="144"/>
                                  <a:pt x="192" y="96"/>
                                </a:cubicBezTo>
                                <a:cubicBezTo>
                                  <a:pt x="192" y="43"/>
                                  <a:pt x="149" y="0"/>
                                  <a:pt x="96" y="0"/>
                                </a:cubicBezTo>
                                <a:close/>
                                <a:moveTo>
                                  <a:pt x="113" y="40"/>
                                </a:moveTo>
                                <a:cubicBezTo>
                                  <a:pt x="68" y="40"/>
                                  <a:pt x="31" y="76"/>
                                  <a:pt x="31" y="121"/>
                                </a:cubicBezTo>
                                <a:cubicBezTo>
                                  <a:pt x="31" y="123"/>
                                  <a:pt x="31" y="126"/>
                                  <a:pt x="31" y="128"/>
                                </a:cubicBezTo>
                                <a:cubicBezTo>
                                  <a:pt x="27" y="119"/>
                                  <a:pt x="24" y="109"/>
                                  <a:pt x="24" y="98"/>
                                </a:cubicBezTo>
                                <a:cubicBezTo>
                                  <a:pt x="24" y="57"/>
                                  <a:pt x="58" y="24"/>
                                  <a:pt x="99" y="24"/>
                                </a:cubicBezTo>
                                <a:cubicBezTo>
                                  <a:pt x="124" y="24"/>
                                  <a:pt x="146" y="36"/>
                                  <a:pt x="160" y="54"/>
                                </a:cubicBezTo>
                                <a:cubicBezTo>
                                  <a:pt x="147" y="45"/>
                                  <a:pt x="131" y="40"/>
                                  <a:pt x="113" y="40"/>
                                </a:cubicBezTo>
                                <a:close/>
                              </a:path>
                            </a:pathLst>
                          </a:custGeom>
                          <a:grpFill/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round/>
                              </a14:hiddenLine>
                            </a:ext>
                          </a:extLst>
                        </p:spPr>
                        <p:txBody>
                          <a:bodyPr vert="horz" wrap="square" lIns="107061" tIns="53531" rIns="107061" bIns="53531" numCol="1" anchor="t" anchorCtr="0" compatLnSpc="1"/>
                          <a:lstStyle>
                            <a:defPPr>
                              <a:defRPr lang="zh-CN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tx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marL="0" marR="0" lvl="0" indent="0" algn="l" defTabSz="1069975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defRPr/>
                            </a:pPr>
                            <a:endParaRPr kumimoji="0" lang="zh-CN" altLang="en-US" sz="2105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21" name="椭圆 15"/>
                  <p:cNvSpPr/>
                  <p:nvPr/>
                </p:nvSpPr>
                <p:spPr>
                  <a:xfrm>
                    <a:off x="9100" y="6617"/>
                    <a:ext cx="1000" cy="5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" name="Freeform 37"/>
                <p:cNvSpPr>
                  <a:spLocks noEditPoints="1"/>
                </p:cNvSpPr>
                <p:nvPr/>
              </p:nvSpPr>
              <p:spPr bwMode="auto">
                <a:xfrm rot="10800000" flipH="1">
                  <a:off x="9370" y="6617"/>
                  <a:ext cx="460" cy="309"/>
                </a:xfrm>
                <a:custGeom>
                  <a:avLst/>
                  <a:gdLst>
                    <a:gd name="T0" fmla="*/ 96 w 192"/>
                    <a:gd name="T1" fmla="*/ 0 h 224"/>
                    <a:gd name="T2" fmla="*/ 0 w 192"/>
                    <a:gd name="T3" fmla="*/ 96 h 224"/>
                    <a:gd name="T4" fmla="*/ 48 w 192"/>
                    <a:gd name="T5" fmla="*/ 200 h 224"/>
                    <a:gd name="T6" fmla="*/ 67 w 192"/>
                    <a:gd name="T7" fmla="*/ 219 h 224"/>
                    <a:gd name="T8" fmla="*/ 90 w 192"/>
                    <a:gd name="T9" fmla="*/ 224 h 224"/>
                    <a:gd name="T10" fmla="*/ 96 w 192"/>
                    <a:gd name="T11" fmla="*/ 224 h 224"/>
                    <a:gd name="T12" fmla="*/ 125 w 192"/>
                    <a:gd name="T13" fmla="*/ 218 h 224"/>
                    <a:gd name="T14" fmla="*/ 144 w 192"/>
                    <a:gd name="T15" fmla="*/ 200 h 224"/>
                    <a:gd name="T16" fmla="*/ 192 w 192"/>
                    <a:gd name="T17" fmla="*/ 96 h 224"/>
                    <a:gd name="T18" fmla="*/ 96 w 192"/>
                    <a:gd name="T19" fmla="*/ 0 h 224"/>
                    <a:gd name="T20" fmla="*/ 113 w 192"/>
                    <a:gd name="T21" fmla="*/ 40 h 224"/>
                    <a:gd name="T22" fmla="*/ 31 w 192"/>
                    <a:gd name="T23" fmla="*/ 121 h 224"/>
                    <a:gd name="T24" fmla="*/ 31 w 192"/>
                    <a:gd name="T25" fmla="*/ 128 h 224"/>
                    <a:gd name="T26" fmla="*/ 24 w 192"/>
                    <a:gd name="T27" fmla="*/ 98 h 224"/>
                    <a:gd name="T28" fmla="*/ 99 w 192"/>
                    <a:gd name="T29" fmla="*/ 24 h 224"/>
                    <a:gd name="T30" fmla="*/ 160 w 192"/>
                    <a:gd name="T31" fmla="*/ 54 h 224"/>
                    <a:gd name="T32" fmla="*/ 113 w 192"/>
                    <a:gd name="T33" fmla="*/ 4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2" h="224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6"/>
                      </a:cubicBezTo>
                      <a:cubicBezTo>
                        <a:pt x="0" y="144"/>
                        <a:pt x="48" y="184"/>
                        <a:pt x="48" y="200"/>
                      </a:cubicBezTo>
                      <a:cubicBezTo>
                        <a:pt x="48" y="205"/>
                        <a:pt x="54" y="213"/>
                        <a:pt x="67" y="219"/>
                      </a:cubicBezTo>
                      <a:cubicBezTo>
                        <a:pt x="73" y="220"/>
                        <a:pt x="82" y="223"/>
                        <a:pt x="90" y="224"/>
                      </a:cubicBezTo>
                      <a:cubicBezTo>
                        <a:pt x="92" y="224"/>
                        <a:pt x="94" y="224"/>
                        <a:pt x="96" y="224"/>
                      </a:cubicBezTo>
                      <a:cubicBezTo>
                        <a:pt x="103" y="224"/>
                        <a:pt x="113" y="222"/>
                        <a:pt x="125" y="218"/>
                      </a:cubicBezTo>
                      <a:cubicBezTo>
                        <a:pt x="138" y="213"/>
                        <a:pt x="144" y="205"/>
                        <a:pt x="144" y="200"/>
                      </a:cubicBezTo>
                      <a:cubicBezTo>
                        <a:pt x="144" y="184"/>
                        <a:pt x="192" y="144"/>
                        <a:pt x="192" y="96"/>
                      </a:cubicBezTo>
                      <a:cubicBezTo>
                        <a:pt x="192" y="43"/>
                        <a:pt x="149" y="0"/>
                        <a:pt x="96" y="0"/>
                      </a:cubicBezTo>
                      <a:close/>
                      <a:moveTo>
                        <a:pt x="113" y="40"/>
                      </a:moveTo>
                      <a:cubicBezTo>
                        <a:pt x="68" y="40"/>
                        <a:pt x="31" y="76"/>
                        <a:pt x="31" y="121"/>
                      </a:cubicBezTo>
                      <a:cubicBezTo>
                        <a:pt x="31" y="123"/>
                        <a:pt x="31" y="126"/>
                        <a:pt x="31" y="128"/>
                      </a:cubicBezTo>
                      <a:cubicBezTo>
                        <a:pt x="27" y="119"/>
                        <a:pt x="24" y="109"/>
                        <a:pt x="24" y="98"/>
                      </a:cubicBezTo>
                      <a:cubicBezTo>
                        <a:pt x="24" y="57"/>
                        <a:pt x="58" y="24"/>
                        <a:pt x="99" y="24"/>
                      </a:cubicBezTo>
                      <a:cubicBezTo>
                        <a:pt x="124" y="24"/>
                        <a:pt x="146" y="36"/>
                        <a:pt x="160" y="54"/>
                      </a:cubicBezTo>
                      <a:cubicBezTo>
                        <a:pt x="147" y="45"/>
                        <a:pt x="131" y="40"/>
                        <a:pt x="113" y="40"/>
                      </a:cubicBezTo>
                      <a:close/>
                    </a:path>
                  </a:pathLst>
                </a:custGeom>
                <a:solidFill>
                  <a:srgbClr val="484A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7061" tIns="53531" rIns="107061" bIns="53531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10699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105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" name="Text Box 24"/>
              <p:cNvSpPr txBox="1"/>
              <p:nvPr/>
            </p:nvSpPr>
            <p:spPr>
              <a:xfrm>
                <a:off x="2927" y="3495"/>
                <a:ext cx="388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Without Merging</a:t>
                </a:r>
                <a:endParaRPr lang="id-ID" altLang="en-US" sz="2400" i="1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14360" y="3495"/>
                <a:ext cx="200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id-ID" altLang="en-US" sz="2400" i="1"/>
                  <a:t>Merging</a:t>
                </a:r>
                <a:endParaRPr lang="id-ID" altLang="en-US" sz="2400" i="1"/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3568" y="4940"/>
                <a:ext cx="214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35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14064" y="4941"/>
                <a:ext cx="2601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id-ID" altLang="en-US" sz="3200" b="1">
                    <a:solidFill>
                      <a:schemeClr val="bg1"/>
                    </a:solidFill>
                  </a:rPr>
                  <a:t>60 FPS</a:t>
                </a:r>
                <a:endParaRPr lang="id-ID" altLang="en-US" sz="3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 Box 31"/>
            <p:cNvSpPr txBox="1"/>
            <p:nvPr/>
          </p:nvSpPr>
          <p:spPr>
            <a:xfrm>
              <a:off x="13374" y="6007"/>
              <a:ext cx="851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2800" b="1">
                  <a:solidFill>
                    <a:schemeClr val="bg1"/>
                  </a:solidFill>
                  <a:latin typeface="Arial" panose="020B0604020202020204" pitchFamily="34" charset="0"/>
                </a:rPr>
                <a:t>±</a:t>
              </a:r>
              <a:endParaRPr lang="en-US" sz="28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" name="Text Box 33"/>
          <p:cNvSpPr txBox="1"/>
          <p:nvPr/>
        </p:nvSpPr>
        <p:spPr>
          <a:xfrm>
            <a:off x="1858645" y="3832225"/>
            <a:ext cx="4648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≤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5602" name="组合 9"/>
          <p:cNvGrpSpPr/>
          <p:nvPr/>
        </p:nvGrpSpPr>
        <p:grpSpPr>
          <a:xfrm>
            <a:off x="0" y="349250"/>
            <a:ext cx="4278630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3" name="文本框 8"/>
          <p:cNvSpPr txBox="1"/>
          <p:nvPr/>
        </p:nvSpPr>
        <p:spPr>
          <a:xfrm>
            <a:off x="4278630" y="349250"/>
            <a:ext cx="63652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32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it implemented ?</a:t>
            </a:r>
            <a:endParaRPr lang="id-ID" altLang="zh-CN" sz="32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05" name="组合 12"/>
          <p:cNvGrpSpPr/>
          <p:nvPr/>
        </p:nvGrpSpPr>
        <p:grpSpPr>
          <a:xfrm>
            <a:off x="4106863" y="3800475"/>
            <a:ext cx="9618662" cy="2154238"/>
            <a:chOff x="5492322" y="4334229"/>
            <a:chExt cx="7959453" cy="1783774"/>
          </a:xfrm>
        </p:grpSpPr>
        <p:sp>
          <p:nvSpPr>
            <p:cNvPr id="14" name="矩形 2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矩形 3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87" name="组合 12"/>
          <p:cNvGrpSpPr/>
          <p:nvPr/>
        </p:nvGrpSpPr>
        <p:grpSpPr>
          <a:xfrm flipH="1">
            <a:off x="6892925" y="741680"/>
            <a:ext cx="4824095" cy="5675630"/>
            <a:chOff x="708713" y="862962"/>
            <a:chExt cx="5091975" cy="5485791"/>
          </a:xfrm>
        </p:grpSpPr>
        <p:grpSp>
          <p:nvGrpSpPr>
            <p:cNvPr id="20488" name="组合 13"/>
            <p:cNvGrpSpPr/>
            <p:nvPr/>
          </p:nvGrpSpPr>
          <p:grpSpPr>
            <a:xfrm>
              <a:off x="708713" y="862962"/>
              <a:ext cx="5091975" cy="5485791"/>
              <a:chOff x="603268" y="1021669"/>
              <a:chExt cx="4921508" cy="5302140"/>
            </a:xfrm>
          </p:grpSpPr>
          <p:pic>
            <p:nvPicPr>
              <p:cNvPr id="20492" name="图片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3268" y="1021669"/>
                <a:ext cx="4921508" cy="530214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0493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" name="直角三角形 1"/>
            <p:cNvSpPr/>
            <p:nvPr/>
          </p:nvSpPr>
          <p:spPr>
            <a:xfrm>
              <a:off x="1711726" y="1541267"/>
              <a:ext cx="3444001" cy="3229540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直角三角形 4"/>
            <p:cNvSpPr/>
            <p:nvPr/>
          </p:nvSpPr>
          <p:spPr>
            <a:xfrm flipH="1" flipV="1">
              <a:off x="1709420" y="1544303"/>
              <a:ext cx="3446780" cy="3231475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8674" name="组合 9"/>
          <p:cNvGrpSpPr/>
          <p:nvPr/>
        </p:nvGrpSpPr>
        <p:grpSpPr>
          <a:xfrm>
            <a:off x="0" y="349250"/>
            <a:ext cx="752475" cy="530225"/>
            <a:chOff x="0" y="314960"/>
            <a:chExt cx="751840" cy="660400"/>
          </a:xfrm>
        </p:grpSpPr>
        <p:sp>
          <p:nvSpPr>
            <p:cNvPr id="7" name="矩形 6"/>
            <p:cNvSpPr/>
            <p:nvPr/>
          </p:nvSpPr>
          <p:spPr>
            <a:xfrm>
              <a:off x="0" y="314960"/>
              <a:ext cx="579120" cy="660400"/>
            </a:xfrm>
            <a:prstGeom prst="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29920" y="314960"/>
              <a:ext cx="121920" cy="660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75" name="文本框 8"/>
          <p:cNvSpPr txBox="1"/>
          <p:nvPr/>
        </p:nvSpPr>
        <p:spPr>
          <a:xfrm>
            <a:off x="752475" y="349250"/>
            <a:ext cx="81756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id-ID" altLang="zh-CN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Loading Geometries from External Resource</a:t>
            </a:r>
            <a:endParaRPr lang="id-ID" altLang="zh-CN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2700000">
            <a:off x="10503694" y="1705769"/>
            <a:ext cx="963613" cy="965200"/>
          </a:xfrm>
          <a:prstGeom prst="roundRect">
            <a:avLst/>
          </a:prstGeom>
          <a:solidFill>
            <a:srgbClr val="EF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97" name="文本框 43"/>
          <p:cNvSpPr txBox="1"/>
          <p:nvPr/>
        </p:nvSpPr>
        <p:spPr>
          <a:xfrm>
            <a:off x="692150" y="2003425"/>
            <a:ext cx="632206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the grouping and merging approach, you can create large and complex geometries using the basic geometries provided by Three.js.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 you want to create more advanced geometries, then using the programmatic approach provided by Three.js isn't always the best and easiest option. 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eaLnBrk="1" hangingPunct="1"/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Three.js offers a couple of other options to create geometries. In t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we'll </a:t>
            </a:r>
            <a:r>
              <a:rPr lang="id-ID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how you can load geometries and meshes from external resources.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0370" y="1115060"/>
            <a:ext cx="4095750" cy="5659120"/>
            <a:chOff x="11228" y="2020"/>
            <a:chExt cx="6450" cy="8912"/>
          </a:xfrm>
        </p:grpSpPr>
        <p:sp>
          <p:nvSpPr>
            <p:cNvPr id="25" name="圆角矩形 24"/>
            <p:cNvSpPr/>
            <p:nvPr/>
          </p:nvSpPr>
          <p:spPr>
            <a:xfrm rot="2700000">
              <a:off x="14491" y="6824"/>
              <a:ext cx="1463" cy="1465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700000">
              <a:off x="13698" y="7850"/>
              <a:ext cx="730" cy="7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00000">
              <a:off x="11983" y="8210"/>
              <a:ext cx="1450" cy="14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700000">
              <a:off x="13065" y="9988"/>
              <a:ext cx="518" cy="5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700000">
              <a:off x="15671" y="10126"/>
              <a:ext cx="805" cy="808"/>
            </a:xfrm>
            <a:custGeom>
              <a:avLst/>
              <a:gdLst>
                <a:gd name="connsiteX0" fmla="*/ 24975 w 511596"/>
                <a:gd name="connsiteY0" fmla="*/ 24975 h 511596"/>
                <a:gd name="connsiteX1" fmla="*/ 85268 w 511596"/>
                <a:gd name="connsiteY1" fmla="*/ 0 h 511596"/>
                <a:gd name="connsiteX2" fmla="*/ 426328 w 511596"/>
                <a:gd name="connsiteY2" fmla="*/ 0 h 511596"/>
                <a:gd name="connsiteX3" fmla="*/ 511596 w 511596"/>
                <a:gd name="connsiteY3" fmla="*/ 85268 h 511596"/>
                <a:gd name="connsiteX4" fmla="*/ 511596 w 511596"/>
                <a:gd name="connsiteY4" fmla="*/ 242744 h 511596"/>
                <a:gd name="connsiteX5" fmla="*/ 242744 w 511596"/>
                <a:gd name="connsiteY5" fmla="*/ 511596 h 511596"/>
                <a:gd name="connsiteX6" fmla="*/ 85268 w 511596"/>
                <a:gd name="connsiteY6" fmla="*/ 511596 h 511596"/>
                <a:gd name="connsiteX7" fmla="*/ 0 w 511596"/>
                <a:gd name="connsiteY7" fmla="*/ 426328 h 511596"/>
                <a:gd name="connsiteX8" fmla="*/ 0 w 511596"/>
                <a:gd name="connsiteY8" fmla="*/ 85268 h 511596"/>
                <a:gd name="connsiteX9" fmla="*/ 24975 w 511596"/>
                <a:gd name="connsiteY9" fmla="*/ 24975 h 51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96" h="511596">
                  <a:moveTo>
                    <a:pt x="24975" y="24975"/>
                  </a:moveTo>
                  <a:cubicBezTo>
                    <a:pt x="40405" y="9544"/>
                    <a:pt x="61723" y="-1"/>
                    <a:pt x="85268" y="0"/>
                  </a:cubicBezTo>
                  <a:lnTo>
                    <a:pt x="426328" y="0"/>
                  </a:lnTo>
                  <a:cubicBezTo>
                    <a:pt x="473420" y="0"/>
                    <a:pt x="511596" y="38176"/>
                    <a:pt x="511596" y="85268"/>
                  </a:cubicBezTo>
                  <a:lnTo>
                    <a:pt x="511596" y="242744"/>
                  </a:lnTo>
                  <a:lnTo>
                    <a:pt x="242744" y="511596"/>
                  </a:lnTo>
                  <a:lnTo>
                    <a:pt x="85268" y="511596"/>
                  </a:lnTo>
                  <a:cubicBezTo>
                    <a:pt x="38176" y="511596"/>
                    <a:pt x="0" y="473420"/>
                    <a:pt x="0" y="426328"/>
                  </a:cubicBezTo>
                  <a:lnTo>
                    <a:pt x="0" y="85268"/>
                  </a:lnTo>
                  <a:cubicBezTo>
                    <a:pt x="-1" y="61723"/>
                    <a:pt x="9544" y="40405"/>
                    <a:pt x="24975" y="2497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rcRect b="7019"/>
            <a:stretch>
              <a:fillRect/>
            </a:stretch>
          </p:blipFill>
          <p:spPr>
            <a:xfrm>
              <a:off x="13559" y="8684"/>
              <a:ext cx="2285" cy="2116"/>
            </a:xfrm>
            <a:custGeom>
              <a:avLst/>
              <a:gdLst>
                <a:gd name="connsiteX0" fmla="*/ 0 w 1450974"/>
                <a:gd name="connsiteY0" fmla="*/ 0 h 1343466"/>
                <a:gd name="connsiteX1" fmla="*/ 1450974 w 1450974"/>
                <a:gd name="connsiteY1" fmla="*/ 0 h 1343466"/>
                <a:gd name="connsiteX2" fmla="*/ 1450974 w 1450974"/>
                <a:gd name="connsiteY2" fmla="*/ 1343466 h 1343466"/>
                <a:gd name="connsiteX3" fmla="*/ 0 w 1450974"/>
                <a:gd name="connsiteY3" fmla="*/ 1343466 h 13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74" h="1343466">
                  <a:moveTo>
                    <a:pt x="0" y="0"/>
                  </a:moveTo>
                  <a:lnTo>
                    <a:pt x="1450974" y="0"/>
                  </a:lnTo>
                  <a:lnTo>
                    <a:pt x="1450974" y="1343466"/>
                  </a:lnTo>
                  <a:lnTo>
                    <a:pt x="0" y="1343466"/>
                  </a:lnTo>
                  <a:close/>
                </a:path>
              </a:pathLst>
            </a:custGeom>
          </p:spPr>
        </p:pic>
        <p:sp>
          <p:nvSpPr>
            <p:cNvPr id="2" name="圆角矩形 22"/>
            <p:cNvSpPr/>
            <p:nvPr/>
          </p:nvSpPr>
          <p:spPr>
            <a:xfrm rot="2700000">
              <a:off x="12905" y="3010"/>
              <a:ext cx="958" cy="9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圆角矩形 23"/>
            <p:cNvSpPr/>
            <p:nvPr/>
          </p:nvSpPr>
          <p:spPr>
            <a:xfrm rot="2700000">
              <a:off x="13989" y="3384"/>
              <a:ext cx="1415" cy="1413"/>
            </a:xfrm>
            <a:prstGeom prst="roundRect">
              <a:avLst/>
            </a:prstGeom>
            <a:solidFill>
              <a:srgbClr val="48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4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8" y="4010"/>
              <a:ext cx="2640" cy="26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8" y="4349"/>
              <a:ext cx="3350" cy="335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圆角矩形 46"/>
            <p:cNvSpPr/>
            <p:nvPr/>
          </p:nvSpPr>
          <p:spPr>
            <a:xfrm rot="2700000">
              <a:off x="13405" y="2020"/>
              <a:ext cx="803" cy="80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A5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800" y="395288"/>
            <a:ext cx="579438" cy="530225"/>
          </a:xfrm>
          <a:prstGeom prst="rect">
            <a:avLst/>
          </a:prstGeom>
          <a:solidFill>
            <a:srgbClr val="48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27" name="组合 5"/>
          <p:cNvGrpSpPr/>
          <p:nvPr/>
        </p:nvGrpSpPr>
        <p:grpSpPr>
          <a:xfrm>
            <a:off x="4614545" y="1499870"/>
            <a:ext cx="3217863" cy="3870325"/>
            <a:chOff x="4716774" y="2453871"/>
            <a:chExt cx="3218632" cy="3871111"/>
          </a:xfrm>
        </p:grpSpPr>
        <p:sp>
          <p:nvSpPr>
            <p:cNvPr id="11" name="Freeform 48"/>
            <p:cNvSpPr>
              <a:spLocks noEditPoints="1"/>
            </p:cNvSpPr>
            <p:nvPr/>
          </p:nvSpPr>
          <p:spPr bwMode="auto">
            <a:xfrm>
              <a:off x="4716774" y="2453871"/>
              <a:ext cx="3218632" cy="3218633"/>
            </a:xfrm>
            <a:custGeom>
              <a:avLst/>
              <a:gdLst>
                <a:gd name="T0" fmla="*/ 556 w 1252"/>
                <a:gd name="T1" fmla="*/ 1248 h 1252"/>
                <a:gd name="T2" fmla="*/ 375 w 1252"/>
                <a:gd name="T3" fmla="*/ 1200 h 1252"/>
                <a:gd name="T4" fmla="*/ 255 w 1252"/>
                <a:gd name="T5" fmla="*/ 1130 h 1252"/>
                <a:gd name="T6" fmla="*/ 122 w 1252"/>
                <a:gd name="T7" fmla="*/ 998 h 1252"/>
                <a:gd name="T8" fmla="*/ 52 w 1252"/>
                <a:gd name="T9" fmla="*/ 877 h 1252"/>
                <a:gd name="T10" fmla="*/ 4 w 1252"/>
                <a:gd name="T11" fmla="*/ 696 h 1252"/>
                <a:gd name="T12" fmla="*/ 4 w 1252"/>
                <a:gd name="T13" fmla="*/ 560 h 1252"/>
                <a:gd name="T14" fmla="*/ 137 w 1252"/>
                <a:gd name="T15" fmla="*/ 458 h 1252"/>
                <a:gd name="T16" fmla="*/ 120 w 1252"/>
                <a:gd name="T17" fmla="*/ 257 h 1252"/>
                <a:gd name="T18" fmla="*/ 287 w 1252"/>
                <a:gd name="T19" fmla="*/ 236 h 1252"/>
                <a:gd name="T20" fmla="*/ 372 w 1252"/>
                <a:gd name="T21" fmla="*/ 54 h 1252"/>
                <a:gd name="T22" fmla="*/ 528 w 1252"/>
                <a:gd name="T23" fmla="*/ 119 h 1252"/>
                <a:gd name="T24" fmla="*/ 626 w 1252"/>
                <a:gd name="T25" fmla="*/ 0 h 1252"/>
                <a:gd name="T26" fmla="*/ 724 w 1252"/>
                <a:gd name="T27" fmla="*/ 119 h 1252"/>
                <a:gd name="T28" fmla="*/ 879 w 1252"/>
                <a:gd name="T29" fmla="*/ 54 h 1252"/>
                <a:gd name="T30" fmla="*/ 965 w 1252"/>
                <a:gd name="T31" fmla="*/ 236 h 1252"/>
                <a:gd name="T32" fmla="*/ 1132 w 1252"/>
                <a:gd name="T33" fmla="*/ 257 h 1252"/>
                <a:gd name="T34" fmla="*/ 1115 w 1252"/>
                <a:gd name="T35" fmla="*/ 458 h 1252"/>
                <a:gd name="T36" fmla="*/ 1248 w 1252"/>
                <a:gd name="T37" fmla="*/ 560 h 1252"/>
                <a:gd name="T38" fmla="*/ 1248 w 1252"/>
                <a:gd name="T39" fmla="*/ 696 h 1252"/>
                <a:gd name="T40" fmla="*/ 1200 w 1252"/>
                <a:gd name="T41" fmla="*/ 877 h 1252"/>
                <a:gd name="T42" fmla="*/ 1130 w 1252"/>
                <a:gd name="T43" fmla="*/ 998 h 1252"/>
                <a:gd name="T44" fmla="*/ 997 w 1252"/>
                <a:gd name="T45" fmla="*/ 1130 h 1252"/>
                <a:gd name="T46" fmla="*/ 877 w 1252"/>
                <a:gd name="T47" fmla="*/ 1200 h 1252"/>
                <a:gd name="T48" fmla="*/ 696 w 1252"/>
                <a:gd name="T49" fmla="*/ 1248 h 1252"/>
                <a:gd name="T50" fmla="*/ 563 w 1252"/>
                <a:gd name="T51" fmla="*/ 1241 h 1252"/>
                <a:gd name="T52" fmla="*/ 717 w 1252"/>
                <a:gd name="T53" fmla="*/ 1126 h 1252"/>
                <a:gd name="T54" fmla="*/ 797 w 1252"/>
                <a:gd name="T55" fmla="*/ 1105 h 1252"/>
                <a:gd name="T56" fmla="*/ 955 w 1252"/>
                <a:gd name="T57" fmla="*/ 1014 h 1252"/>
                <a:gd name="T58" fmla="*/ 1013 w 1252"/>
                <a:gd name="T59" fmla="*/ 955 h 1252"/>
                <a:gd name="T60" fmla="*/ 1105 w 1252"/>
                <a:gd name="T61" fmla="*/ 797 h 1252"/>
                <a:gd name="T62" fmla="*/ 1126 w 1252"/>
                <a:gd name="T63" fmla="*/ 718 h 1252"/>
                <a:gd name="T64" fmla="*/ 1240 w 1252"/>
                <a:gd name="T65" fmla="*/ 563 h 1252"/>
                <a:gd name="T66" fmla="*/ 1106 w 1252"/>
                <a:gd name="T67" fmla="*/ 458 h 1252"/>
                <a:gd name="T68" fmla="*/ 1127 w 1252"/>
                <a:gd name="T69" fmla="*/ 265 h 1252"/>
                <a:gd name="T70" fmla="*/ 957 w 1252"/>
                <a:gd name="T71" fmla="*/ 241 h 1252"/>
                <a:gd name="T72" fmla="*/ 879 w 1252"/>
                <a:gd name="T73" fmla="*/ 63 h 1252"/>
                <a:gd name="T74" fmla="*/ 720 w 1252"/>
                <a:gd name="T75" fmla="*/ 127 h 1252"/>
                <a:gd name="T76" fmla="*/ 626 w 1252"/>
                <a:gd name="T77" fmla="*/ 9 h 1252"/>
                <a:gd name="T78" fmla="*/ 532 w 1252"/>
                <a:gd name="T79" fmla="*/ 127 h 1252"/>
                <a:gd name="T80" fmla="*/ 373 w 1252"/>
                <a:gd name="T81" fmla="*/ 63 h 1252"/>
                <a:gd name="T82" fmla="*/ 295 w 1252"/>
                <a:gd name="T83" fmla="*/ 241 h 1252"/>
                <a:gd name="T84" fmla="*/ 125 w 1252"/>
                <a:gd name="T85" fmla="*/ 265 h 1252"/>
                <a:gd name="T86" fmla="*/ 146 w 1252"/>
                <a:gd name="T87" fmla="*/ 458 h 1252"/>
                <a:gd name="T88" fmla="*/ 12 w 1252"/>
                <a:gd name="T89" fmla="*/ 563 h 1252"/>
                <a:gd name="T90" fmla="*/ 126 w 1252"/>
                <a:gd name="T91" fmla="*/ 718 h 1252"/>
                <a:gd name="T92" fmla="*/ 147 w 1252"/>
                <a:gd name="T93" fmla="*/ 797 h 1252"/>
                <a:gd name="T94" fmla="*/ 239 w 1252"/>
                <a:gd name="T95" fmla="*/ 955 h 1252"/>
                <a:gd name="T96" fmla="*/ 297 w 1252"/>
                <a:gd name="T97" fmla="*/ 1014 h 1252"/>
                <a:gd name="T98" fmla="*/ 455 w 1252"/>
                <a:gd name="T99" fmla="*/ 1105 h 1252"/>
                <a:gd name="T100" fmla="*/ 535 w 1252"/>
                <a:gd name="T101" fmla="*/ 1126 h 1252"/>
                <a:gd name="T102" fmla="*/ 288 w 1252"/>
                <a:gd name="T103" fmla="*/ 964 h 1252"/>
                <a:gd name="T104" fmla="*/ 626 w 1252"/>
                <a:gd name="T105" fmla="*/ 148 h 1252"/>
                <a:gd name="T106" fmla="*/ 964 w 1252"/>
                <a:gd name="T107" fmla="*/ 964 h 1252"/>
                <a:gd name="T108" fmla="*/ 157 w 1252"/>
                <a:gd name="T109" fmla="*/ 626 h 1252"/>
                <a:gd name="T110" fmla="*/ 626 w 1252"/>
                <a:gd name="T111" fmla="*/ 157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2" h="1252">
                  <a:moveTo>
                    <a:pt x="626" y="1252"/>
                  </a:moveTo>
                  <a:cubicBezTo>
                    <a:pt x="604" y="1252"/>
                    <a:pt x="581" y="1251"/>
                    <a:pt x="559" y="1249"/>
                  </a:cubicBezTo>
                  <a:cubicBezTo>
                    <a:pt x="556" y="1248"/>
                    <a:pt x="556" y="1248"/>
                    <a:pt x="556" y="1248"/>
                  </a:cubicBezTo>
                  <a:cubicBezTo>
                    <a:pt x="528" y="1134"/>
                    <a:pt x="528" y="1134"/>
                    <a:pt x="528" y="1134"/>
                  </a:cubicBezTo>
                  <a:cubicBezTo>
                    <a:pt x="504" y="1129"/>
                    <a:pt x="480" y="1123"/>
                    <a:pt x="458" y="1115"/>
                  </a:cubicBezTo>
                  <a:cubicBezTo>
                    <a:pt x="375" y="1200"/>
                    <a:pt x="375" y="1200"/>
                    <a:pt x="375" y="1200"/>
                  </a:cubicBezTo>
                  <a:cubicBezTo>
                    <a:pt x="372" y="1199"/>
                    <a:pt x="372" y="1199"/>
                    <a:pt x="372" y="1199"/>
                  </a:cubicBezTo>
                  <a:cubicBezTo>
                    <a:pt x="332" y="1181"/>
                    <a:pt x="293" y="1158"/>
                    <a:pt x="257" y="1132"/>
                  </a:cubicBezTo>
                  <a:cubicBezTo>
                    <a:pt x="255" y="1130"/>
                    <a:pt x="255" y="1130"/>
                    <a:pt x="255" y="1130"/>
                  </a:cubicBezTo>
                  <a:cubicBezTo>
                    <a:pt x="287" y="1016"/>
                    <a:pt x="287" y="1016"/>
                    <a:pt x="287" y="1016"/>
                  </a:cubicBezTo>
                  <a:cubicBezTo>
                    <a:pt x="269" y="1001"/>
                    <a:pt x="252" y="983"/>
                    <a:pt x="236" y="965"/>
                  </a:cubicBezTo>
                  <a:cubicBezTo>
                    <a:pt x="122" y="998"/>
                    <a:pt x="122" y="998"/>
                    <a:pt x="122" y="998"/>
                  </a:cubicBezTo>
                  <a:cubicBezTo>
                    <a:pt x="120" y="995"/>
                    <a:pt x="120" y="995"/>
                    <a:pt x="120" y="995"/>
                  </a:cubicBezTo>
                  <a:cubicBezTo>
                    <a:pt x="94" y="959"/>
                    <a:pt x="72" y="921"/>
                    <a:pt x="54" y="880"/>
                  </a:cubicBezTo>
                  <a:cubicBezTo>
                    <a:pt x="52" y="877"/>
                    <a:pt x="52" y="877"/>
                    <a:pt x="52" y="877"/>
                  </a:cubicBezTo>
                  <a:cubicBezTo>
                    <a:pt x="137" y="795"/>
                    <a:pt x="137" y="795"/>
                    <a:pt x="137" y="795"/>
                  </a:cubicBezTo>
                  <a:cubicBezTo>
                    <a:pt x="130" y="772"/>
                    <a:pt x="123" y="748"/>
                    <a:pt x="119" y="725"/>
                  </a:cubicBezTo>
                  <a:cubicBezTo>
                    <a:pt x="4" y="696"/>
                    <a:pt x="4" y="696"/>
                    <a:pt x="4" y="696"/>
                  </a:cubicBezTo>
                  <a:cubicBezTo>
                    <a:pt x="4" y="693"/>
                    <a:pt x="4" y="693"/>
                    <a:pt x="4" y="693"/>
                  </a:cubicBezTo>
                  <a:cubicBezTo>
                    <a:pt x="1" y="671"/>
                    <a:pt x="0" y="648"/>
                    <a:pt x="0" y="626"/>
                  </a:cubicBezTo>
                  <a:cubicBezTo>
                    <a:pt x="0" y="604"/>
                    <a:pt x="1" y="582"/>
                    <a:pt x="4" y="560"/>
                  </a:cubicBezTo>
                  <a:cubicBezTo>
                    <a:pt x="4" y="557"/>
                    <a:pt x="4" y="557"/>
                    <a:pt x="4" y="557"/>
                  </a:cubicBezTo>
                  <a:cubicBezTo>
                    <a:pt x="119" y="528"/>
                    <a:pt x="119" y="528"/>
                    <a:pt x="119" y="528"/>
                  </a:cubicBezTo>
                  <a:cubicBezTo>
                    <a:pt x="123" y="504"/>
                    <a:pt x="130" y="481"/>
                    <a:pt x="137" y="458"/>
                  </a:cubicBezTo>
                  <a:cubicBezTo>
                    <a:pt x="52" y="376"/>
                    <a:pt x="52" y="376"/>
                    <a:pt x="52" y="376"/>
                  </a:cubicBezTo>
                  <a:cubicBezTo>
                    <a:pt x="54" y="373"/>
                    <a:pt x="54" y="373"/>
                    <a:pt x="54" y="373"/>
                  </a:cubicBezTo>
                  <a:cubicBezTo>
                    <a:pt x="72" y="332"/>
                    <a:pt x="94" y="293"/>
                    <a:pt x="120" y="257"/>
                  </a:cubicBezTo>
                  <a:cubicBezTo>
                    <a:pt x="122" y="255"/>
                    <a:pt x="122" y="255"/>
                    <a:pt x="122" y="255"/>
                  </a:cubicBezTo>
                  <a:cubicBezTo>
                    <a:pt x="236" y="287"/>
                    <a:pt x="236" y="287"/>
                    <a:pt x="236" y="287"/>
                  </a:cubicBezTo>
                  <a:cubicBezTo>
                    <a:pt x="252" y="269"/>
                    <a:pt x="269" y="252"/>
                    <a:pt x="287" y="236"/>
                  </a:cubicBezTo>
                  <a:cubicBezTo>
                    <a:pt x="255" y="122"/>
                    <a:pt x="255" y="122"/>
                    <a:pt x="255" y="122"/>
                  </a:cubicBezTo>
                  <a:cubicBezTo>
                    <a:pt x="257" y="121"/>
                    <a:pt x="257" y="121"/>
                    <a:pt x="257" y="121"/>
                  </a:cubicBezTo>
                  <a:cubicBezTo>
                    <a:pt x="293" y="94"/>
                    <a:pt x="332" y="72"/>
                    <a:pt x="372" y="54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458" y="138"/>
                    <a:pt x="458" y="138"/>
                    <a:pt x="458" y="138"/>
                  </a:cubicBezTo>
                  <a:cubicBezTo>
                    <a:pt x="480" y="130"/>
                    <a:pt x="504" y="123"/>
                    <a:pt x="528" y="119"/>
                  </a:cubicBezTo>
                  <a:cubicBezTo>
                    <a:pt x="556" y="4"/>
                    <a:pt x="556" y="4"/>
                    <a:pt x="556" y="4"/>
                  </a:cubicBezTo>
                  <a:cubicBezTo>
                    <a:pt x="559" y="4"/>
                    <a:pt x="559" y="4"/>
                    <a:pt x="559" y="4"/>
                  </a:cubicBezTo>
                  <a:cubicBezTo>
                    <a:pt x="581" y="2"/>
                    <a:pt x="604" y="0"/>
                    <a:pt x="626" y="0"/>
                  </a:cubicBezTo>
                  <a:cubicBezTo>
                    <a:pt x="648" y="0"/>
                    <a:pt x="671" y="2"/>
                    <a:pt x="693" y="4"/>
                  </a:cubicBezTo>
                  <a:cubicBezTo>
                    <a:pt x="696" y="4"/>
                    <a:pt x="696" y="4"/>
                    <a:pt x="696" y="4"/>
                  </a:cubicBezTo>
                  <a:cubicBezTo>
                    <a:pt x="724" y="119"/>
                    <a:pt x="724" y="119"/>
                    <a:pt x="724" y="119"/>
                  </a:cubicBezTo>
                  <a:cubicBezTo>
                    <a:pt x="748" y="123"/>
                    <a:pt x="772" y="130"/>
                    <a:pt x="794" y="138"/>
                  </a:cubicBezTo>
                  <a:cubicBezTo>
                    <a:pt x="877" y="53"/>
                    <a:pt x="877" y="53"/>
                    <a:pt x="877" y="53"/>
                  </a:cubicBezTo>
                  <a:cubicBezTo>
                    <a:pt x="879" y="54"/>
                    <a:pt x="879" y="54"/>
                    <a:pt x="879" y="54"/>
                  </a:cubicBezTo>
                  <a:cubicBezTo>
                    <a:pt x="920" y="72"/>
                    <a:pt x="959" y="94"/>
                    <a:pt x="995" y="121"/>
                  </a:cubicBezTo>
                  <a:cubicBezTo>
                    <a:pt x="997" y="122"/>
                    <a:pt x="997" y="122"/>
                    <a:pt x="997" y="122"/>
                  </a:cubicBezTo>
                  <a:cubicBezTo>
                    <a:pt x="965" y="236"/>
                    <a:pt x="965" y="236"/>
                    <a:pt x="965" y="236"/>
                  </a:cubicBezTo>
                  <a:cubicBezTo>
                    <a:pt x="983" y="252"/>
                    <a:pt x="1000" y="269"/>
                    <a:pt x="1016" y="287"/>
                  </a:cubicBezTo>
                  <a:cubicBezTo>
                    <a:pt x="1130" y="255"/>
                    <a:pt x="1130" y="255"/>
                    <a:pt x="1130" y="255"/>
                  </a:cubicBezTo>
                  <a:cubicBezTo>
                    <a:pt x="1132" y="257"/>
                    <a:pt x="1132" y="257"/>
                    <a:pt x="1132" y="257"/>
                  </a:cubicBezTo>
                  <a:cubicBezTo>
                    <a:pt x="1158" y="293"/>
                    <a:pt x="1180" y="332"/>
                    <a:pt x="1198" y="373"/>
                  </a:cubicBezTo>
                  <a:cubicBezTo>
                    <a:pt x="1200" y="376"/>
                    <a:pt x="1200" y="376"/>
                    <a:pt x="1200" y="376"/>
                  </a:cubicBezTo>
                  <a:cubicBezTo>
                    <a:pt x="1115" y="458"/>
                    <a:pt x="1115" y="458"/>
                    <a:pt x="1115" y="458"/>
                  </a:cubicBezTo>
                  <a:cubicBezTo>
                    <a:pt x="1123" y="481"/>
                    <a:pt x="1129" y="504"/>
                    <a:pt x="1133" y="528"/>
                  </a:cubicBezTo>
                  <a:cubicBezTo>
                    <a:pt x="1248" y="557"/>
                    <a:pt x="1248" y="557"/>
                    <a:pt x="1248" y="557"/>
                  </a:cubicBezTo>
                  <a:cubicBezTo>
                    <a:pt x="1248" y="560"/>
                    <a:pt x="1248" y="560"/>
                    <a:pt x="1248" y="560"/>
                  </a:cubicBezTo>
                  <a:cubicBezTo>
                    <a:pt x="1251" y="582"/>
                    <a:pt x="1252" y="604"/>
                    <a:pt x="1252" y="626"/>
                  </a:cubicBezTo>
                  <a:cubicBezTo>
                    <a:pt x="1252" y="649"/>
                    <a:pt x="1251" y="671"/>
                    <a:pt x="1248" y="693"/>
                  </a:cubicBezTo>
                  <a:cubicBezTo>
                    <a:pt x="1248" y="696"/>
                    <a:pt x="1248" y="696"/>
                    <a:pt x="1248" y="696"/>
                  </a:cubicBezTo>
                  <a:cubicBezTo>
                    <a:pt x="1133" y="725"/>
                    <a:pt x="1133" y="725"/>
                    <a:pt x="1133" y="725"/>
                  </a:cubicBezTo>
                  <a:cubicBezTo>
                    <a:pt x="1129" y="748"/>
                    <a:pt x="1122" y="772"/>
                    <a:pt x="1115" y="795"/>
                  </a:cubicBezTo>
                  <a:cubicBezTo>
                    <a:pt x="1200" y="877"/>
                    <a:pt x="1200" y="877"/>
                    <a:pt x="1200" y="877"/>
                  </a:cubicBezTo>
                  <a:cubicBezTo>
                    <a:pt x="1198" y="880"/>
                    <a:pt x="1198" y="880"/>
                    <a:pt x="1198" y="880"/>
                  </a:cubicBezTo>
                  <a:cubicBezTo>
                    <a:pt x="1180" y="920"/>
                    <a:pt x="1158" y="959"/>
                    <a:pt x="1132" y="995"/>
                  </a:cubicBezTo>
                  <a:cubicBezTo>
                    <a:pt x="1130" y="998"/>
                    <a:pt x="1130" y="998"/>
                    <a:pt x="1130" y="998"/>
                  </a:cubicBezTo>
                  <a:cubicBezTo>
                    <a:pt x="1016" y="965"/>
                    <a:pt x="1016" y="965"/>
                    <a:pt x="1016" y="965"/>
                  </a:cubicBezTo>
                  <a:cubicBezTo>
                    <a:pt x="1000" y="983"/>
                    <a:pt x="983" y="1001"/>
                    <a:pt x="965" y="1016"/>
                  </a:cubicBezTo>
                  <a:cubicBezTo>
                    <a:pt x="997" y="1130"/>
                    <a:pt x="997" y="1130"/>
                    <a:pt x="997" y="1130"/>
                  </a:cubicBezTo>
                  <a:cubicBezTo>
                    <a:pt x="995" y="1132"/>
                    <a:pt x="995" y="1132"/>
                    <a:pt x="995" y="1132"/>
                  </a:cubicBezTo>
                  <a:cubicBezTo>
                    <a:pt x="959" y="1158"/>
                    <a:pt x="920" y="1181"/>
                    <a:pt x="879" y="1199"/>
                  </a:cubicBezTo>
                  <a:cubicBezTo>
                    <a:pt x="877" y="1200"/>
                    <a:pt x="877" y="1200"/>
                    <a:pt x="877" y="1200"/>
                  </a:cubicBezTo>
                  <a:cubicBezTo>
                    <a:pt x="794" y="1115"/>
                    <a:pt x="794" y="1115"/>
                    <a:pt x="794" y="1115"/>
                  </a:cubicBezTo>
                  <a:cubicBezTo>
                    <a:pt x="772" y="1123"/>
                    <a:pt x="748" y="1129"/>
                    <a:pt x="724" y="1134"/>
                  </a:cubicBezTo>
                  <a:cubicBezTo>
                    <a:pt x="696" y="1248"/>
                    <a:pt x="696" y="1248"/>
                    <a:pt x="696" y="1248"/>
                  </a:cubicBezTo>
                  <a:cubicBezTo>
                    <a:pt x="693" y="1249"/>
                    <a:pt x="693" y="1249"/>
                    <a:pt x="693" y="1249"/>
                  </a:cubicBezTo>
                  <a:cubicBezTo>
                    <a:pt x="671" y="1251"/>
                    <a:pt x="648" y="1252"/>
                    <a:pt x="626" y="1252"/>
                  </a:cubicBezTo>
                  <a:close/>
                  <a:moveTo>
                    <a:pt x="563" y="1241"/>
                  </a:moveTo>
                  <a:cubicBezTo>
                    <a:pt x="584" y="1243"/>
                    <a:pt x="605" y="1244"/>
                    <a:pt x="626" y="1244"/>
                  </a:cubicBezTo>
                  <a:cubicBezTo>
                    <a:pt x="647" y="1244"/>
                    <a:pt x="668" y="1243"/>
                    <a:pt x="689" y="1241"/>
                  </a:cubicBezTo>
                  <a:cubicBezTo>
                    <a:pt x="717" y="1126"/>
                    <a:pt x="717" y="1126"/>
                    <a:pt x="717" y="1126"/>
                  </a:cubicBezTo>
                  <a:cubicBezTo>
                    <a:pt x="720" y="1126"/>
                    <a:pt x="720" y="1126"/>
                    <a:pt x="720" y="1126"/>
                  </a:cubicBezTo>
                  <a:cubicBezTo>
                    <a:pt x="745" y="1121"/>
                    <a:pt x="770" y="1114"/>
                    <a:pt x="794" y="1106"/>
                  </a:cubicBezTo>
                  <a:cubicBezTo>
                    <a:pt x="797" y="1105"/>
                    <a:pt x="797" y="1105"/>
                    <a:pt x="797" y="1105"/>
                  </a:cubicBezTo>
                  <a:cubicBezTo>
                    <a:pt x="879" y="1190"/>
                    <a:pt x="879" y="1190"/>
                    <a:pt x="879" y="1190"/>
                  </a:cubicBezTo>
                  <a:cubicBezTo>
                    <a:pt x="917" y="1173"/>
                    <a:pt x="953" y="1151"/>
                    <a:pt x="988" y="1127"/>
                  </a:cubicBezTo>
                  <a:cubicBezTo>
                    <a:pt x="955" y="1014"/>
                    <a:pt x="955" y="1014"/>
                    <a:pt x="955" y="1014"/>
                  </a:cubicBezTo>
                  <a:cubicBezTo>
                    <a:pt x="957" y="1012"/>
                    <a:pt x="957" y="1012"/>
                    <a:pt x="957" y="1012"/>
                  </a:cubicBezTo>
                  <a:cubicBezTo>
                    <a:pt x="977" y="995"/>
                    <a:pt x="995" y="977"/>
                    <a:pt x="1011" y="958"/>
                  </a:cubicBezTo>
                  <a:cubicBezTo>
                    <a:pt x="1013" y="955"/>
                    <a:pt x="1013" y="955"/>
                    <a:pt x="1013" y="955"/>
                  </a:cubicBezTo>
                  <a:cubicBezTo>
                    <a:pt x="1127" y="988"/>
                    <a:pt x="1127" y="988"/>
                    <a:pt x="1127" y="988"/>
                  </a:cubicBezTo>
                  <a:cubicBezTo>
                    <a:pt x="1151" y="954"/>
                    <a:pt x="1172" y="917"/>
                    <a:pt x="1189" y="879"/>
                  </a:cubicBezTo>
                  <a:cubicBezTo>
                    <a:pt x="1105" y="797"/>
                    <a:pt x="1105" y="797"/>
                    <a:pt x="1105" y="797"/>
                  </a:cubicBezTo>
                  <a:cubicBezTo>
                    <a:pt x="1106" y="795"/>
                    <a:pt x="1106" y="795"/>
                    <a:pt x="1106" y="795"/>
                  </a:cubicBezTo>
                  <a:cubicBezTo>
                    <a:pt x="1114" y="771"/>
                    <a:pt x="1121" y="746"/>
                    <a:pt x="1125" y="720"/>
                  </a:cubicBezTo>
                  <a:cubicBezTo>
                    <a:pt x="1126" y="718"/>
                    <a:pt x="1126" y="718"/>
                    <a:pt x="1126" y="718"/>
                  </a:cubicBezTo>
                  <a:cubicBezTo>
                    <a:pt x="1240" y="689"/>
                    <a:pt x="1240" y="689"/>
                    <a:pt x="1240" y="689"/>
                  </a:cubicBezTo>
                  <a:cubicBezTo>
                    <a:pt x="1242" y="668"/>
                    <a:pt x="1243" y="647"/>
                    <a:pt x="1243" y="626"/>
                  </a:cubicBezTo>
                  <a:cubicBezTo>
                    <a:pt x="1243" y="605"/>
                    <a:pt x="1242" y="584"/>
                    <a:pt x="1240" y="563"/>
                  </a:cubicBezTo>
                  <a:cubicBezTo>
                    <a:pt x="1126" y="535"/>
                    <a:pt x="1126" y="535"/>
                    <a:pt x="1126" y="535"/>
                  </a:cubicBezTo>
                  <a:cubicBezTo>
                    <a:pt x="1125" y="532"/>
                    <a:pt x="1125" y="532"/>
                    <a:pt x="1125" y="532"/>
                  </a:cubicBezTo>
                  <a:cubicBezTo>
                    <a:pt x="1121" y="507"/>
                    <a:pt x="1114" y="482"/>
                    <a:pt x="1106" y="458"/>
                  </a:cubicBezTo>
                  <a:cubicBezTo>
                    <a:pt x="1105" y="455"/>
                    <a:pt x="1105" y="455"/>
                    <a:pt x="1105" y="455"/>
                  </a:cubicBezTo>
                  <a:cubicBezTo>
                    <a:pt x="1189" y="374"/>
                    <a:pt x="1189" y="374"/>
                    <a:pt x="1189" y="374"/>
                  </a:cubicBezTo>
                  <a:cubicBezTo>
                    <a:pt x="1172" y="335"/>
                    <a:pt x="1151" y="299"/>
                    <a:pt x="1127" y="265"/>
                  </a:cubicBezTo>
                  <a:cubicBezTo>
                    <a:pt x="1013" y="297"/>
                    <a:pt x="1013" y="297"/>
                    <a:pt x="1013" y="297"/>
                  </a:cubicBezTo>
                  <a:cubicBezTo>
                    <a:pt x="1011" y="295"/>
                    <a:pt x="1011" y="295"/>
                    <a:pt x="1011" y="295"/>
                  </a:cubicBezTo>
                  <a:cubicBezTo>
                    <a:pt x="995" y="276"/>
                    <a:pt x="977" y="257"/>
                    <a:pt x="957" y="241"/>
                  </a:cubicBezTo>
                  <a:cubicBezTo>
                    <a:pt x="955" y="239"/>
                    <a:pt x="955" y="239"/>
                    <a:pt x="955" y="239"/>
                  </a:cubicBezTo>
                  <a:cubicBezTo>
                    <a:pt x="988" y="126"/>
                    <a:pt x="988" y="126"/>
                    <a:pt x="988" y="126"/>
                  </a:cubicBezTo>
                  <a:cubicBezTo>
                    <a:pt x="953" y="101"/>
                    <a:pt x="917" y="80"/>
                    <a:pt x="879" y="63"/>
                  </a:cubicBezTo>
                  <a:cubicBezTo>
                    <a:pt x="797" y="148"/>
                    <a:pt x="797" y="148"/>
                    <a:pt x="797" y="148"/>
                  </a:cubicBezTo>
                  <a:cubicBezTo>
                    <a:pt x="794" y="147"/>
                    <a:pt x="794" y="147"/>
                    <a:pt x="794" y="147"/>
                  </a:cubicBezTo>
                  <a:cubicBezTo>
                    <a:pt x="770" y="138"/>
                    <a:pt x="745" y="131"/>
                    <a:pt x="720" y="127"/>
                  </a:cubicBezTo>
                  <a:cubicBezTo>
                    <a:pt x="717" y="126"/>
                    <a:pt x="717" y="126"/>
                    <a:pt x="717" y="126"/>
                  </a:cubicBezTo>
                  <a:cubicBezTo>
                    <a:pt x="689" y="12"/>
                    <a:pt x="689" y="12"/>
                    <a:pt x="689" y="12"/>
                  </a:cubicBezTo>
                  <a:cubicBezTo>
                    <a:pt x="668" y="10"/>
                    <a:pt x="647" y="9"/>
                    <a:pt x="626" y="9"/>
                  </a:cubicBezTo>
                  <a:cubicBezTo>
                    <a:pt x="605" y="9"/>
                    <a:pt x="584" y="10"/>
                    <a:pt x="563" y="12"/>
                  </a:cubicBezTo>
                  <a:cubicBezTo>
                    <a:pt x="535" y="126"/>
                    <a:pt x="535" y="126"/>
                    <a:pt x="535" y="126"/>
                  </a:cubicBezTo>
                  <a:cubicBezTo>
                    <a:pt x="532" y="127"/>
                    <a:pt x="532" y="127"/>
                    <a:pt x="532" y="127"/>
                  </a:cubicBezTo>
                  <a:cubicBezTo>
                    <a:pt x="507" y="131"/>
                    <a:pt x="482" y="138"/>
                    <a:pt x="458" y="14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373" y="63"/>
                    <a:pt x="373" y="63"/>
                    <a:pt x="373" y="63"/>
                  </a:cubicBezTo>
                  <a:cubicBezTo>
                    <a:pt x="335" y="80"/>
                    <a:pt x="298" y="101"/>
                    <a:pt x="264" y="126"/>
                  </a:cubicBezTo>
                  <a:cubicBezTo>
                    <a:pt x="297" y="239"/>
                    <a:pt x="297" y="239"/>
                    <a:pt x="297" y="239"/>
                  </a:cubicBezTo>
                  <a:cubicBezTo>
                    <a:pt x="295" y="241"/>
                    <a:pt x="295" y="241"/>
                    <a:pt x="295" y="241"/>
                  </a:cubicBezTo>
                  <a:cubicBezTo>
                    <a:pt x="275" y="257"/>
                    <a:pt x="257" y="276"/>
                    <a:pt x="241" y="295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125" y="265"/>
                    <a:pt x="125" y="265"/>
                    <a:pt x="125" y="265"/>
                  </a:cubicBezTo>
                  <a:cubicBezTo>
                    <a:pt x="101" y="299"/>
                    <a:pt x="80" y="335"/>
                    <a:pt x="63" y="374"/>
                  </a:cubicBezTo>
                  <a:cubicBezTo>
                    <a:pt x="147" y="455"/>
                    <a:pt x="147" y="455"/>
                    <a:pt x="147" y="455"/>
                  </a:cubicBezTo>
                  <a:cubicBezTo>
                    <a:pt x="146" y="458"/>
                    <a:pt x="146" y="458"/>
                    <a:pt x="146" y="458"/>
                  </a:cubicBezTo>
                  <a:cubicBezTo>
                    <a:pt x="138" y="482"/>
                    <a:pt x="131" y="507"/>
                    <a:pt x="127" y="532"/>
                  </a:cubicBezTo>
                  <a:cubicBezTo>
                    <a:pt x="126" y="535"/>
                    <a:pt x="126" y="535"/>
                    <a:pt x="126" y="535"/>
                  </a:cubicBezTo>
                  <a:cubicBezTo>
                    <a:pt x="12" y="563"/>
                    <a:pt x="12" y="563"/>
                    <a:pt x="12" y="563"/>
                  </a:cubicBezTo>
                  <a:cubicBezTo>
                    <a:pt x="10" y="584"/>
                    <a:pt x="9" y="606"/>
                    <a:pt x="9" y="626"/>
                  </a:cubicBezTo>
                  <a:cubicBezTo>
                    <a:pt x="9" y="647"/>
                    <a:pt x="10" y="668"/>
                    <a:pt x="12" y="689"/>
                  </a:cubicBezTo>
                  <a:cubicBezTo>
                    <a:pt x="126" y="718"/>
                    <a:pt x="126" y="718"/>
                    <a:pt x="126" y="718"/>
                  </a:cubicBezTo>
                  <a:cubicBezTo>
                    <a:pt x="127" y="720"/>
                    <a:pt x="127" y="720"/>
                    <a:pt x="127" y="720"/>
                  </a:cubicBezTo>
                  <a:cubicBezTo>
                    <a:pt x="131" y="746"/>
                    <a:pt x="138" y="771"/>
                    <a:pt x="146" y="795"/>
                  </a:cubicBezTo>
                  <a:cubicBezTo>
                    <a:pt x="147" y="797"/>
                    <a:pt x="147" y="797"/>
                    <a:pt x="147" y="797"/>
                  </a:cubicBezTo>
                  <a:cubicBezTo>
                    <a:pt x="63" y="879"/>
                    <a:pt x="63" y="879"/>
                    <a:pt x="63" y="879"/>
                  </a:cubicBezTo>
                  <a:cubicBezTo>
                    <a:pt x="80" y="917"/>
                    <a:pt x="101" y="954"/>
                    <a:pt x="125" y="988"/>
                  </a:cubicBezTo>
                  <a:cubicBezTo>
                    <a:pt x="239" y="955"/>
                    <a:pt x="239" y="955"/>
                    <a:pt x="239" y="955"/>
                  </a:cubicBezTo>
                  <a:cubicBezTo>
                    <a:pt x="241" y="958"/>
                    <a:pt x="241" y="958"/>
                    <a:pt x="241" y="958"/>
                  </a:cubicBezTo>
                  <a:cubicBezTo>
                    <a:pt x="257" y="977"/>
                    <a:pt x="275" y="995"/>
                    <a:pt x="295" y="1012"/>
                  </a:cubicBezTo>
                  <a:cubicBezTo>
                    <a:pt x="297" y="1014"/>
                    <a:pt x="297" y="1014"/>
                    <a:pt x="297" y="1014"/>
                  </a:cubicBezTo>
                  <a:cubicBezTo>
                    <a:pt x="264" y="1127"/>
                    <a:pt x="264" y="1127"/>
                    <a:pt x="264" y="1127"/>
                  </a:cubicBezTo>
                  <a:cubicBezTo>
                    <a:pt x="298" y="1151"/>
                    <a:pt x="335" y="1173"/>
                    <a:pt x="373" y="1190"/>
                  </a:cubicBezTo>
                  <a:cubicBezTo>
                    <a:pt x="455" y="1105"/>
                    <a:pt x="455" y="1105"/>
                    <a:pt x="455" y="1105"/>
                  </a:cubicBezTo>
                  <a:cubicBezTo>
                    <a:pt x="458" y="1106"/>
                    <a:pt x="458" y="1106"/>
                    <a:pt x="458" y="1106"/>
                  </a:cubicBezTo>
                  <a:cubicBezTo>
                    <a:pt x="482" y="1114"/>
                    <a:pt x="507" y="1121"/>
                    <a:pt x="532" y="1126"/>
                  </a:cubicBezTo>
                  <a:cubicBezTo>
                    <a:pt x="535" y="1126"/>
                    <a:pt x="535" y="1126"/>
                    <a:pt x="535" y="1126"/>
                  </a:cubicBezTo>
                  <a:lnTo>
                    <a:pt x="563" y="1241"/>
                  </a:lnTo>
                  <a:close/>
                  <a:moveTo>
                    <a:pt x="626" y="1104"/>
                  </a:moveTo>
                  <a:cubicBezTo>
                    <a:pt x="498" y="1104"/>
                    <a:pt x="378" y="1055"/>
                    <a:pt x="288" y="964"/>
                  </a:cubicBezTo>
                  <a:cubicBezTo>
                    <a:pt x="198" y="874"/>
                    <a:pt x="148" y="754"/>
                    <a:pt x="148" y="626"/>
                  </a:cubicBezTo>
                  <a:cubicBezTo>
                    <a:pt x="148" y="499"/>
                    <a:pt x="198" y="379"/>
                    <a:pt x="288" y="288"/>
                  </a:cubicBezTo>
                  <a:cubicBezTo>
                    <a:pt x="378" y="198"/>
                    <a:pt x="498" y="148"/>
                    <a:pt x="626" y="148"/>
                  </a:cubicBezTo>
                  <a:cubicBezTo>
                    <a:pt x="754" y="148"/>
                    <a:pt x="874" y="198"/>
                    <a:pt x="964" y="288"/>
                  </a:cubicBezTo>
                  <a:cubicBezTo>
                    <a:pt x="1054" y="379"/>
                    <a:pt x="1104" y="499"/>
                    <a:pt x="1104" y="626"/>
                  </a:cubicBezTo>
                  <a:cubicBezTo>
                    <a:pt x="1104" y="754"/>
                    <a:pt x="1054" y="874"/>
                    <a:pt x="964" y="964"/>
                  </a:cubicBezTo>
                  <a:cubicBezTo>
                    <a:pt x="874" y="1055"/>
                    <a:pt x="754" y="1104"/>
                    <a:pt x="626" y="1104"/>
                  </a:cubicBezTo>
                  <a:close/>
                  <a:moveTo>
                    <a:pt x="626" y="157"/>
                  </a:moveTo>
                  <a:cubicBezTo>
                    <a:pt x="367" y="157"/>
                    <a:pt x="157" y="367"/>
                    <a:pt x="157" y="626"/>
                  </a:cubicBezTo>
                  <a:cubicBezTo>
                    <a:pt x="157" y="885"/>
                    <a:pt x="367" y="1096"/>
                    <a:pt x="626" y="1096"/>
                  </a:cubicBezTo>
                  <a:cubicBezTo>
                    <a:pt x="885" y="1096"/>
                    <a:pt x="1095" y="885"/>
                    <a:pt x="1095" y="626"/>
                  </a:cubicBezTo>
                  <a:cubicBezTo>
                    <a:pt x="1095" y="367"/>
                    <a:pt x="885" y="157"/>
                    <a:pt x="626" y="15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250854" y="2951917"/>
              <a:ext cx="2165917" cy="3373065"/>
              <a:chOff x="7056438" y="2401888"/>
              <a:chExt cx="2671763" cy="4160838"/>
            </a:xfrm>
            <a:effectLst>
              <a:outerShdw blurRad="254000" dist="101600" dir="8100000" sx="102000" sy="102000" algn="tr" rotWithShape="0">
                <a:prstClr val="black">
                  <a:alpha val="28000"/>
                </a:prstClr>
              </a:outerShdw>
            </a:effectLst>
          </p:grpSpPr>
          <p:sp>
            <p:nvSpPr>
              <p:cNvPr id="20" name="Freeform 49"/>
              <p:cNvSpPr/>
              <p:nvPr/>
            </p:nvSpPr>
            <p:spPr bwMode="auto">
              <a:xfrm>
                <a:off x="7056438" y="2401888"/>
                <a:ext cx="2671763" cy="4160838"/>
              </a:xfrm>
              <a:custGeom>
                <a:avLst/>
                <a:gdLst>
                  <a:gd name="T0" fmla="*/ 388 w 842"/>
                  <a:gd name="T1" fmla="*/ 1312 h 1312"/>
                  <a:gd name="T2" fmla="*/ 340 w 842"/>
                  <a:gd name="T3" fmla="*/ 1265 h 1312"/>
                  <a:gd name="T4" fmla="*/ 343 w 842"/>
                  <a:gd name="T5" fmla="*/ 1249 h 1312"/>
                  <a:gd name="T6" fmla="*/ 278 w 842"/>
                  <a:gd name="T7" fmla="*/ 1249 h 1312"/>
                  <a:gd name="T8" fmla="*/ 228 w 842"/>
                  <a:gd name="T9" fmla="*/ 1199 h 1312"/>
                  <a:gd name="T10" fmla="*/ 241 w 842"/>
                  <a:gd name="T11" fmla="*/ 1164 h 1312"/>
                  <a:gd name="T12" fmla="*/ 219 w 842"/>
                  <a:gd name="T13" fmla="*/ 1121 h 1312"/>
                  <a:gd name="T14" fmla="*/ 232 w 842"/>
                  <a:gd name="T15" fmla="*/ 1086 h 1312"/>
                  <a:gd name="T16" fmla="*/ 196 w 842"/>
                  <a:gd name="T17" fmla="*/ 1022 h 1312"/>
                  <a:gd name="T18" fmla="*/ 196 w 842"/>
                  <a:gd name="T19" fmla="*/ 982 h 1312"/>
                  <a:gd name="T20" fmla="*/ 196 w 842"/>
                  <a:gd name="T21" fmla="*/ 982 h 1312"/>
                  <a:gd name="T22" fmla="*/ 196 w 842"/>
                  <a:gd name="T23" fmla="*/ 976 h 1312"/>
                  <a:gd name="T24" fmla="*/ 196 w 842"/>
                  <a:gd name="T25" fmla="*/ 947 h 1312"/>
                  <a:gd name="T26" fmla="*/ 197 w 842"/>
                  <a:gd name="T27" fmla="*/ 940 h 1312"/>
                  <a:gd name="T28" fmla="*/ 197 w 842"/>
                  <a:gd name="T29" fmla="*/ 917 h 1312"/>
                  <a:gd name="T30" fmla="*/ 180 w 842"/>
                  <a:gd name="T31" fmla="*/ 849 h 1312"/>
                  <a:gd name="T32" fmla="*/ 129 w 842"/>
                  <a:gd name="T33" fmla="*/ 779 h 1312"/>
                  <a:gd name="T34" fmla="*/ 0 w 842"/>
                  <a:gd name="T35" fmla="*/ 419 h 1312"/>
                  <a:gd name="T36" fmla="*/ 419 w 842"/>
                  <a:gd name="T37" fmla="*/ 0 h 1312"/>
                  <a:gd name="T38" fmla="*/ 423 w 842"/>
                  <a:gd name="T39" fmla="*/ 0 h 1312"/>
                  <a:gd name="T40" fmla="*/ 842 w 842"/>
                  <a:gd name="T41" fmla="*/ 419 h 1312"/>
                  <a:gd name="T42" fmla="*/ 713 w 842"/>
                  <a:gd name="T43" fmla="*/ 779 h 1312"/>
                  <a:gd name="T44" fmla="*/ 662 w 842"/>
                  <a:gd name="T45" fmla="*/ 849 h 1312"/>
                  <a:gd name="T46" fmla="*/ 647 w 842"/>
                  <a:gd name="T47" fmla="*/ 899 h 1312"/>
                  <a:gd name="T48" fmla="*/ 646 w 842"/>
                  <a:gd name="T49" fmla="*/ 1023 h 1312"/>
                  <a:gd name="T50" fmla="*/ 610 w 842"/>
                  <a:gd name="T51" fmla="*/ 1086 h 1312"/>
                  <a:gd name="T52" fmla="*/ 623 w 842"/>
                  <a:gd name="T53" fmla="*/ 1121 h 1312"/>
                  <a:gd name="T54" fmla="*/ 601 w 842"/>
                  <a:gd name="T55" fmla="*/ 1164 h 1312"/>
                  <a:gd name="T56" fmla="*/ 614 w 842"/>
                  <a:gd name="T57" fmla="*/ 1199 h 1312"/>
                  <a:gd name="T58" fmla="*/ 564 w 842"/>
                  <a:gd name="T59" fmla="*/ 1249 h 1312"/>
                  <a:gd name="T60" fmla="*/ 499 w 842"/>
                  <a:gd name="T61" fmla="*/ 1249 h 1312"/>
                  <a:gd name="T62" fmla="*/ 502 w 842"/>
                  <a:gd name="T63" fmla="*/ 1265 h 1312"/>
                  <a:gd name="T64" fmla="*/ 455 w 842"/>
                  <a:gd name="T65" fmla="*/ 1312 h 1312"/>
                  <a:gd name="T66" fmla="*/ 388 w 842"/>
                  <a:gd name="T67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2" h="1312">
                    <a:moveTo>
                      <a:pt x="388" y="1312"/>
                    </a:moveTo>
                    <a:cubicBezTo>
                      <a:pt x="362" y="1312"/>
                      <a:pt x="340" y="1291"/>
                      <a:pt x="340" y="1265"/>
                    </a:cubicBezTo>
                    <a:cubicBezTo>
                      <a:pt x="340" y="1259"/>
                      <a:pt x="341" y="1254"/>
                      <a:pt x="343" y="1249"/>
                    </a:cubicBezTo>
                    <a:cubicBezTo>
                      <a:pt x="278" y="1249"/>
                      <a:pt x="278" y="1249"/>
                      <a:pt x="278" y="1249"/>
                    </a:cubicBezTo>
                    <a:cubicBezTo>
                      <a:pt x="250" y="1249"/>
                      <a:pt x="228" y="1226"/>
                      <a:pt x="228" y="1199"/>
                    </a:cubicBezTo>
                    <a:cubicBezTo>
                      <a:pt x="228" y="1186"/>
                      <a:pt x="233" y="1173"/>
                      <a:pt x="241" y="1164"/>
                    </a:cubicBezTo>
                    <a:cubicBezTo>
                      <a:pt x="228" y="1156"/>
                      <a:pt x="219" y="1140"/>
                      <a:pt x="219" y="1121"/>
                    </a:cubicBezTo>
                    <a:cubicBezTo>
                      <a:pt x="219" y="1108"/>
                      <a:pt x="223" y="1095"/>
                      <a:pt x="232" y="1086"/>
                    </a:cubicBezTo>
                    <a:cubicBezTo>
                      <a:pt x="210" y="1073"/>
                      <a:pt x="196" y="1049"/>
                      <a:pt x="196" y="102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82"/>
                      <a:pt x="196" y="982"/>
                      <a:pt x="196" y="982"/>
                    </a:cubicBezTo>
                    <a:cubicBezTo>
                      <a:pt x="196" y="976"/>
                      <a:pt x="196" y="976"/>
                      <a:pt x="196" y="976"/>
                    </a:cubicBezTo>
                    <a:cubicBezTo>
                      <a:pt x="196" y="966"/>
                      <a:pt x="196" y="957"/>
                      <a:pt x="196" y="947"/>
                    </a:cubicBezTo>
                    <a:cubicBezTo>
                      <a:pt x="197" y="940"/>
                      <a:pt x="197" y="940"/>
                      <a:pt x="197" y="940"/>
                    </a:cubicBezTo>
                    <a:cubicBezTo>
                      <a:pt x="197" y="917"/>
                      <a:pt x="197" y="917"/>
                      <a:pt x="197" y="917"/>
                    </a:cubicBezTo>
                    <a:cubicBezTo>
                      <a:pt x="196" y="897"/>
                      <a:pt x="194" y="871"/>
                      <a:pt x="180" y="849"/>
                    </a:cubicBezTo>
                    <a:cubicBezTo>
                      <a:pt x="166" y="824"/>
                      <a:pt x="148" y="802"/>
                      <a:pt x="129" y="779"/>
                    </a:cubicBezTo>
                    <a:cubicBezTo>
                      <a:pt x="69" y="706"/>
                      <a:pt x="0" y="623"/>
                      <a:pt x="0" y="419"/>
                    </a:cubicBezTo>
                    <a:cubicBezTo>
                      <a:pt x="0" y="188"/>
                      <a:pt x="188" y="0"/>
                      <a:pt x="419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654" y="0"/>
                      <a:pt x="842" y="188"/>
                      <a:pt x="842" y="419"/>
                    </a:cubicBezTo>
                    <a:cubicBezTo>
                      <a:pt x="842" y="623"/>
                      <a:pt x="773" y="706"/>
                      <a:pt x="713" y="779"/>
                    </a:cubicBezTo>
                    <a:cubicBezTo>
                      <a:pt x="694" y="802"/>
                      <a:pt x="676" y="824"/>
                      <a:pt x="662" y="849"/>
                    </a:cubicBezTo>
                    <a:cubicBezTo>
                      <a:pt x="653" y="863"/>
                      <a:pt x="649" y="879"/>
                      <a:pt x="647" y="899"/>
                    </a:cubicBezTo>
                    <a:cubicBezTo>
                      <a:pt x="646" y="1023"/>
                      <a:pt x="646" y="1023"/>
                      <a:pt x="646" y="1023"/>
                    </a:cubicBezTo>
                    <a:cubicBezTo>
                      <a:pt x="646" y="1049"/>
                      <a:pt x="632" y="1073"/>
                      <a:pt x="610" y="1086"/>
                    </a:cubicBezTo>
                    <a:cubicBezTo>
                      <a:pt x="619" y="1095"/>
                      <a:pt x="623" y="1108"/>
                      <a:pt x="623" y="1121"/>
                    </a:cubicBezTo>
                    <a:cubicBezTo>
                      <a:pt x="623" y="1140"/>
                      <a:pt x="614" y="1156"/>
                      <a:pt x="601" y="1164"/>
                    </a:cubicBezTo>
                    <a:cubicBezTo>
                      <a:pt x="609" y="1173"/>
                      <a:pt x="614" y="1186"/>
                      <a:pt x="614" y="1199"/>
                    </a:cubicBezTo>
                    <a:cubicBezTo>
                      <a:pt x="614" y="1226"/>
                      <a:pt x="592" y="1249"/>
                      <a:pt x="564" y="1249"/>
                    </a:cubicBezTo>
                    <a:cubicBezTo>
                      <a:pt x="499" y="1249"/>
                      <a:pt x="499" y="1249"/>
                      <a:pt x="499" y="1249"/>
                    </a:cubicBezTo>
                    <a:cubicBezTo>
                      <a:pt x="501" y="1254"/>
                      <a:pt x="502" y="1259"/>
                      <a:pt x="502" y="1265"/>
                    </a:cubicBezTo>
                    <a:cubicBezTo>
                      <a:pt x="502" y="1291"/>
                      <a:pt x="480" y="1312"/>
                      <a:pt x="455" y="1312"/>
                    </a:cubicBezTo>
                    <a:lnTo>
                      <a:pt x="388" y="1312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50"/>
              <p:cNvSpPr/>
              <p:nvPr/>
            </p:nvSpPr>
            <p:spPr bwMode="auto">
              <a:xfrm>
                <a:off x="8247063" y="6384925"/>
                <a:ext cx="293688" cy="82550"/>
              </a:xfrm>
              <a:custGeom>
                <a:avLst/>
                <a:gdLst>
                  <a:gd name="T0" fmla="*/ 13 w 93"/>
                  <a:gd name="T1" fmla="*/ 26 h 26"/>
                  <a:gd name="T2" fmla="*/ 0 w 93"/>
                  <a:gd name="T3" fmla="*/ 13 h 26"/>
                  <a:gd name="T4" fmla="*/ 13 w 93"/>
                  <a:gd name="T5" fmla="*/ 0 h 26"/>
                  <a:gd name="T6" fmla="*/ 80 w 93"/>
                  <a:gd name="T7" fmla="*/ 0 h 26"/>
                  <a:gd name="T8" fmla="*/ 93 w 93"/>
                  <a:gd name="T9" fmla="*/ 13 h 26"/>
                  <a:gd name="T10" fmla="*/ 80 w 93"/>
                  <a:gd name="T11" fmla="*/ 26 h 26"/>
                  <a:gd name="T12" fmla="*/ 13 w 93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6">
                    <a:moveTo>
                      <a:pt x="13" y="26"/>
                    </a:moveTo>
                    <a:cubicBezTo>
                      <a:pt x="5" y="26"/>
                      <a:pt x="0" y="20"/>
                      <a:pt x="0" y="13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7" y="0"/>
                      <a:pt x="93" y="6"/>
                      <a:pt x="93" y="13"/>
                    </a:cubicBezTo>
                    <a:cubicBezTo>
                      <a:pt x="93" y="20"/>
                      <a:pt x="87" y="26"/>
                      <a:pt x="80" y="26"/>
                    </a:cubicBez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1"/>
              <p:cNvSpPr/>
              <p:nvPr/>
            </p:nvSpPr>
            <p:spPr bwMode="auto">
              <a:xfrm>
                <a:off x="7888288" y="6162675"/>
                <a:ext cx="1008063" cy="104775"/>
              </a:xfrm>
              <a:custGeom>
                <a:avLst/>
                <a:gdLst>
                  <a:gd name="T0" fmla="*/ 16 w 318"/>
                  <a:gd name="T1" fmla="*/ 33 h 33"/>
                  <a:gd name="T2" fmla="*/ 0 w 318"/>
                  <a:gd name="T3" fmla="*/ 16 h 33"/>
                  <a:gd name="T4" fmla="*/ 16 w 318"/>
                  <a:gd name="T5" fmla="*/ 0 h 33"/>
                  <a:gd name="T6" fmla="*/ 302 w 318"/>
                  <a:gd name="T7" fmla="*/ 0 h 33"/>
                  <a:gd name="T8" fmla="*/ 318 w 318"/>
                  <a:gd name="T9" fmla="*/ 16 h 33"/>
                  <a:gd name="T10" fmla="*/ 302 w 318"/>
                  <a:gd name="T11" fmla="*/ 33 h 33"/>
                  <a:gd name="T12" fmla="*/ 16 w 318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3">
                    <a:moveTo>
                      <a:pt x="16" y="33"/>
                    </a:moveTo>
                    <a:cubicBezTo>
                      <a:pt x="7" y="33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11" y="0"/>
                      <a:pt x="318" y="7"/>
                      <a:pt x="318" y="16"/>
                    </a:cubicBezTo>
                    <a:cubicBezTo>
                      <a:pt x="318" y="25"/>
                      <a:pt x="311" y="33"/>
                      <a:pt x="302" y="33"/>
                    </a:cubicBez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2"/>
              <p:cNvSpPr/>
              <p:nvPr/>
            </p:nvSpPr>
            <p:spPr bwMode="auto">
              <a:xfrm>
                <a:off x="7856538" y="5897563"/>
                <a:ext cx="1052513" cy="107950"/>
              </a:xfrm>
              <a:custGeom>
                <a:avLst/>
                <a:gdLst>
                  <a:gd name="T0" fmla="*/ 17 w 332"/>
                  <a:gd name="T1" fmla="*/ 34 h 34"/>
                  <a:gd name="T2" fmla="*/ 0 w 332"/>
                  <a:gd name="T3" fmla="*/ 17 h 34"/>
                  <a:gd name="T4" fmla="*/ 17 w 332"/>
                  <a:gd name="T5" fmla="*/ 0 h 34"/>
                  <a:gd name="T6" fmla="*/ 315 w 332"/>
                  <a:gd name="T7" fmla="*/ 0 h 34"/>
                  <a:gd name="T8" fmla="*/ 332 w 332"/>
                  <a:gd name="T9" fmla="*/ 17 h 34"/>
                  <a:gd name="T10" fmla="*/ 315 w 332"/>
                  <a:gd name="T11" fmla="*/ 34 h 34"/>
                  <a:gd name="T12" fmla="*/ 17 w 33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2" h="34">
                    <a:moveTo>
                      <a:pt x="17" y="34"/>
                    </a:moveTo>
                    <a:cubicBezTo>
                      <a:pt x="8" y="34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4" y="0"/>
                      <a:pt x="332" y="7"/>
                      <a:pt x="332" y="17"/>
                    </a:cubicBezTo>
                    <a:cubicBezTo>
                      <a:pt x="332" y="26"/>
                      <a:pt x="324" y="34"/>
                      <a:pt x="315" y="34"/>
                    </a:cubicBez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586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53"/>
              <p:cNvSpPr/>
              <p:nvPr/>
            </p:nvSpPr>
            <p:spPr bwMode="auto">
              <a:xfrm>
                <a:off x="7780338" y="5211763"/>
                <a:ext cx="1223963" cy="552450"/>
              </a:xfrm>
              <a:custGeom>
                <a:avLst/>
                <a:gdLst>
                  <a:gd name="T0" fmla="*/ 3 w 386"/>
                  <a:gd name="T1" fmla="*/ 30 h 174"/>
                  <a:gd name="T2" fmla="*/ 3 w 386"/>
                  <a:gd name="T3" fmla="*/ 30 h 174"/>
                  <a:gd name="T4" fmla="*/ 3 w 386"/>
                  <a:gd name="T5" fmla="*/ 54 h 174"/>
                  <a:gd name="T6" fmla="*/ 2 w 386"/>
                  <a:gd name="T7" fmla="*/ 62 h 174"/>
                  <a:gd name="T8" fmla="*/ 3 w 386"/>
                  <a:gd name="T9" fmla="*/ 62 h 174"/>
                  <a:gd name="T10" fmla="*/ 2 w 386"/>
                  <a:gd name="T11" fmla="*/ 137 h 174"/>
                  <a:gd name="T12" fmla="*/ 27 w 386"/>
                  <a:gd name="T13" fmla="*/ 174 h 174"/>
                  <a:gd name="T14" fmla="*/ 359 w 386"/>
                  <a:gd name="T15" fmla="*/ 174 h 174"/>
                  <a:gd name="T16" fmla="*/ 384 w 386"/>
                  <a:gd name="T17" fmla="*/ 136 h 174"/>
                  <a:gd name="T18" fmla="*/ 385 w 386"/>
                  <a:gd name="T19" fmla="*/ 11 h 174"/>
                  <a:gd name="T20" fmla="*/ 385 w 386"/>
                  <a:gd name="T21" fmla="*/ 10 h 174"/>
                  <a:gd name="T22" fmla="*/ 386 w 386"/>
                  <a:gd name="T23" fmla="*/ 0 h 174"/>
                  <a:gd name="T24" fmla="*/ 0 w 386"/>
                  <a:gd name="T25" fmla="*/ 0 h 174"/>
                  <a:gd name="T26" fmla="*/ 3 w 386"/>
                  <a:gd name="T27" fmla="*/ 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6" h="174">
                    <a:moveTo>
                      <a:pt x="3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2" y="62"/>
                      <a:pt x="2" y="62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53"/>
                      <a:pt x="12" y="168"/>
                      <a:pt x="27" y="174"/>
                    </a:cubicBezTo>
                    <a:cubicBezTo>
                      <a:pt x="34" y="173"/>
                      <a:pt x="359" y="174"/>
                      <a:pt x="359" y="174"/>
                    </a:cubicBezTo>
                    <a:cubicBezTo>
                      <a:pt x="374" y="168"/>
                      <a:pt x="384" y="153"/>
                      <a:pt x="384" y="136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6"/>
                      <a:pt x="385" y="3"/>
                      <a:pt x="38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2" y="21"/>
                      <a:pt x="3" y="3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4"/>
              <p:cNvSpPr/>
              <p:nvPr/>
            </p:nvSpPr>
            <p:spPr bwMode="auto">
              <a:xfrm>
                <a:off x="7167563" y="2509838"/>
                <a:ext cx="2452688" cy="2578100"/>
              </a:xfrm>
              <a:custGeom>
                <a:avLst/>
                <a:gdLst>
                  <a:gd name="T0" fmla="*/ 597 w 773"/>
                  <a:gd name="T1" fmla="*/ 797 h 813"/>
                  <a:gd name="T2" fmla="*/ 652 w 773"/>
                  <a:gd name="T3" fmla="*/ 723 h 813"/>
                  <a:gd name="T4" fmla="*/ 773 w 773"/>
                  <a:gd name="T5" fmla="*/ 385 h 813"/>
                  <a:gd name="T6" fmla="*/ 388 w 773"/>
                  <a:gd name="T7" fmla="*/ 0 h 813"/>
                  <a:gd name="T8" fmla="*/ 384 w 773"/>
                  <a:gd name="T9" fmla="*/ 0 h 813"/>
                  <a:gd name="T10" fmla="*/ 0 w 773"/>
                  <a:gd name="T11" fmla="*/ 385 h 813"/>
                  <a:gd name="T12" fmla="*/ 120 w 773"/>
                  <a:gd name="T13" fmla="*/ 723 h 813"/>
                  <a:gd name="T14" fmla="*/ 175 w 773"/>
                  <a:gd name="T15" fmla="*/ 797 h 813"/>
                  <a:gd name="T16" fmla="*/ 183 w 773"/>
                  <a:gd name="T17" fmla="*/ 813 h 813"/>
                  <a:gd name="T18" fmla="*/ 589 w 773"/>
                  <a:gd name="T19" fmla="*/ 813 h 813"/>
                  <a:gd name="T20" fmla="*/ 597 w 773"/>
                  <a:gd name="T21" fmla="*/ 79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3" h="813">
                    <a:moveTo>
                      <a:pt x="597" y="797"/>
                    </a:moveTo>
                    <a:cubicBezTo>
                      <a:pt x="613" y="771"/>
                      <a:pt x="632" y="748"/>
                      <a:pt x="652" y="723"/>
                    </a:cubicBezTo>
                    <a:cubicBezTo>
                      <a:pt x="709" y="655"/>
                      <a:pt x="773" y="577"/>
                      <a:pt x="773" y="385"/>
                    </a:cubicBezTo>
                    <a:cubicBezTo>
                      <a:pt x="773" y="173"/>
                      <a:pt x="600" y="0"/>
                      <a:pt x="388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172" y="0"/>
                      <a:pt x="0" y="173"/>
                      <a:pt x="0" y="385"/>
                    </a:cubicBezTo>
                    <a:cubicBezTo>
                      <a:pt x="0" y="577"/>
                      <a:pt x="64" y="655"/>
                      <a:pt x="120" y="723"/>
                    </a:cubicBezTo>
                    <a:cubicBezTo>
                      <a:pt x="140" y="748"/>
                      <a:pt x="159" y="771"/>
                      <a:pt x="175" y="797"/>
                    </a:cubicBezTo>
                    <a:cubicBezTo>
                      <a:pt x="178" y="803"/>
                      <a:pt x="180" y="808"/>
                      <a:pt x="183" y="813"/>
                    </a:cubicBezTo>
                    <a:cubicBezTo>
                      <a:pt x="589" y="813"/>
                      <a:pt x="589" y="813"/>
                      <a:pt x="589" y="813"/>
                    </a:cubicBezTo>
                    <a:cubicBezTo>
                      <a:pt x="592" y="808"/>
                      <a:pt x="594" y="802"/>
                      <a:pt x="597" y="797"/>
                    </a:cubicBezTo>
                    <a:close/>
                  </a:path>
                </a:pathLst>
              </a:custGeom>
              <a:solidFill>
                <a:srgbClr val="484A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6676" name="组合 12"/>
            <p:cNvGrpSpPr/>
            <p:nvPr/>
          </p:nvGrpSpPr>
          <p:grpSpPr>
            <a:xfrm>
              <a:off x="6088986" y="4410459"/>
              <a:ext cx="470521" cy="634865"/>
              <a:chOff x="2301876" y="1898650"/>
              <a:chExt cx="331788" cy="447675"/>
            </a:xfrm>
          </p:grpSpPr>
          <p:sp>
            <p:nvSpPr>
              <p:cNvPr id="26678" name="Freeform 76"/>
              <p:cNvSpPr/>
              <p:nvPr/>
            </p:nvSpPr>
            <p:spPr>
              <a:xfrm>
                <a:off x="2308226" y="2266950"/>
                <a:ext cx="53975" cy="79375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3780"/>
                  </a:cxn>
                  <a:cxn ang="0">
                    <a:pos x="0" y="75595"/>
                  </a:cxn>
                  <a:cxn ang="0">
                    <a:pos x="3855" y="79375"/>
                  </a:cxn>
                  <a:cxn ang="0">
                    <a:pos x="50120" y="79375"/>
                  </a:cxn>
                  <a:cxn ang="0">
                    <a:pos x="53975" y="75595"/>
                  </a:cxn>
                  <a:cxn ang="0">
                    <a:pos x="53975" y="3780"/>
                  </a:cxn>
                  <a:cxn ang="0">
                    <a:pos x="50120" y="0"/>
                  </a:cxn>
                </a:cxnLst>
                <a:pathLst>
                  <a:path w="14" h="21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1"/>
                      <a:pt x="1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79" name="Freeform 77"/>
              <p:cNvSpPr/>
              <p:nvPr/>
            </p:nvSpPr>
            <p:spPr>
              <a:xfrm>
                <a:off x="2398713" y="2300288"/>
                <a:ext cx="53975" cy="46037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0"/>
                  </a:cxn>
                  <a:cxn ang="0">
                    <a:pos x="0" y="46037"/>
                  </a:cxn>
                  <a:cxn ang="0">
                    <a:pos x="3855" y="46037"/>
                  </a:cxn>
                  <a:cxn ang="0">
                    <a:pos x="50120" y="46037"/>
                  </a:cxn>
                  <a:cxn ang="0">
                    <a:pos x="53975" y="46037"/>
                  </a:cxn>
                  <a:cxn ang="0">
                    <a:pos x="53975" y="0"/>
                  </a:cxn>
                  <a:cxn ang="0">
                    <a:pos x="50120" y="0"/>
                  </a:cxn>
                </a:cxnLst>
                <a:pathLst>
                  <a:path w="14" h="1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0" name="Freeform 78"/>
              <p:cNvSpPr/>
              <p:nvPr/>
            </p:nvSpPr>
            <p:spPr>
              <a:xfrm>
                <a:off x="2486026" y="2206625"/>
                <a:ext cx="52388" cy="139700"/>
              </a:xfrm>
              <a:custGeom>
                <a:avLst/>
                <a:gdLst/>
                <a:ahLst/>
                <a:cxnLst>
                  <a:cxn ang="0">
                    <a:pos x="48646" y="0"/>
                  </a:cxn>
                  <a:cxn ang="0">
                    <a:pos x="3742" y="0"/>
                  </a:cxn>
                  <a:cxn ang="0">
                    <a:pos x="0" y="7551"/>
                  </a:cxn>
                  <a:cxn ang="0">
                    <a:pos x="0" y="132149"/>
                  </a:cxn>
                  <a:cxn ang="0">
                    <a:pos x="3742" y="139700"/>
                  </a:cxn>
                  <a:cxn ang="0">
                    <a:pos x="48646" y="139700"/>
                  </a:cxn>
                  <a:cxn ang="0">
                    <a:pos x="52388" y="132149"/>
                  </a:cxn>
                  <a:cxn ang="0">
                    <a:pos x="52388" y="7551"/>
                  </a:cxn>
                  <a:cxn ang="0">
                    <a:pos x="48646" y="0"/>
                  </a:cxn>
                </a:cxnLst>
                <a:pathLst>
                  <a:path w="14" h="37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1" y="37"/>
                      <a:pt x="1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7"/>
                      <a:pt x="14" y="36"/>
                      <a:pt x="14" y="3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1" name="Freeform 79"/>
              <p:cNvSpPr/>
              <p:nvPr/>
            </p:nvSpPr>
            <p:spPr>
              <a:xfrm>
                <a:off x="2576513" y="2073275"/>
                <a:ext cx="53975" cy="273050"/>
              </a:xfrm>
              <a:custGeom>
                <a:avLst/>
                <a:gdLst/>
                <a:ahLst/>
                <a:cxnLst>
                  <a:cxn ang="0">
                    <a:pos x="50120" y="0"/>
                  </a:cxn>
                  <a:cxn ang="0">
                    <a:pos x="3855" y="0"/>
                  </a:cxn>
                  <a:cxn ang="0">
                    <a:pos x="0" y="15169"/>
                  </a:cxn>
                  <a:cxn ang="0">
                    <a:pos x="0" y="257881"/>
                  </a:cxn>
                  <a:cxn ang="0">
                    <a:pos x="3855" y="273050"/>
                  </a:cxn>
                  <a:cxn ang="0">
                    <a:pos x="50120" y="273050"/>
                  </a:cxn>
                  <a:cxn ang="0">
                    <a:pos x="53975" y="257881"/>
                  </a:cxn>
                  <a:cxn ang="0">
                    <a:pos x="53975" y="15169"/>
                  </a:cxn>
                  <a:cxn ang="0">
                    <a:pos x="50120" y="0"/>
                  </a:cxn>
                </a:cxnLst>
                <a:pathLst>
                  <a:path w="14" h="72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1" y="72"/>
                      <a:pt x="1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4" y="72"/>
                      <a:pt x="14" y="70"/>
                      <a:pt x="14" y="68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4" y="0"/>
                      <a:pt x="13" y="0"/>
                    </a:cubicBez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682" name="Freeform 80"/>
              <p:cNvSpPr/>
              <p:nvPr/>
            </p:nvSpPr>
            <p:spPr>
              <a:xfrm>
                <a:off x="2301876" y="1898650"/>
                <a:ext cx="331788" cy="346075"/>
              </a:xfrm>
              <a:custGeom>
                <a:avLst/>
                <a:gdLst/>
                <a:ahLst/>
                <a:cxnLst>
                  <a:cxn ang="0">
                    <a:pos x="233363" y="76200"/>
                  </a:cxn>
                  <a:cxn ang="0">
                    <a:pos x="252413" y="92075"/>
                  </a:cxn>
                  <a:cxn ang="0">
                    <a:pos x="112713" y="303213"/>
                  </a:cxn>
                  <a:cxn ang="0">
                    <a:pos x="30163" y="258763"/>
                  </a:cxn>
                  <a:cxn ang="0">
                    <a:pos x="0" y="296863"/>
                  </a:cxn>
                  <a:cxn ang="0">
                    <a:pos x="22225" y="314325"/>
                  </a:cxn>
                  <a:cxn ang="0">
                    <a:pos x="36513" y="296863"/>
                  </a:cxn>
                  <a:cxn ang="0">
                    <a:pos x="123825" y="346075"/>
                  </a:cxn>
                  <a:cxn ang="0">
                    <a:pos x="279400" y="106363"/>
                  </a:cxn>
                  <a:cxn ang="0">
                    <a:pos x="298450" y="122238"/>
                  </a:cxn>
                  <a:cxn ang="0">
                    <a:pos x="312738" y="60325"/>
                  </a:cxn>
                  <a:cxn ang="0">
                    <a:pos x="331788" y="0"/>
                  </a:cxn>
                  <a:cxn ang="0">
                    <a:pos x="282575" y="38100"/>
                  </a:cxn>
                  <a:cxn ang="0">
                    <a:pos x="233363" y="76200"/>
                  </a:cxn>
                </a:cxnLst>
                <a:pathLst>
                  <a:path w="209" h="218">
                    <a:moveTo>
                      <a:pt x="147" y="48"/>
                    </a:moveTo>
                    <a:lnTo>
                      <a:pt x="159" y="58"/>
                    </a:lnTo>
                    <a:lnTo>
                      <a:pt x="71" y="191"/>
                    </a:lnTo>
                    <a:lnTo>
                      <a:pt x="19" y="163"/>
                    </a:lnTo>
                    <a:lnTo>
                      <a:pt x="0" y="187"/>
                    </a:lnTo>
                    <a:lnTo>
                      <a:pt x="14" y="198"/>
                    </a:lnTo>
                    <a:lnTo>
                      <a:pt x="23" y="187"/>
                    </a:lnTo>
                    <a:lnTo>
                      <a:pt x="78" y="218"/>
                    </a:lnTo>
                    <a:lnTo>
                      <a:pt x="176" y="67"/>
                    </a:lnTo>
                    <a:lnTo>
                      <a:pt x="188" y="77"/>
                    </a:lnTo>
                    <a:lnTo>
                      <a:pt x="197" y="38"/>
                    </a:lnTo>
                    <a:lnTo>
                      <a:pt x="209" y="0"/>
                    </a:lnTo>
                    <a:lnTo>
                      <a:pt x="178" y="24"/>
                    </a:lnTo>
                    <a:lnTo>
                      <a:pt x="147" y="48"/>
                    </a:lnTo>
                    <a:close/>
                  </a:path>
                </a:pathLst>
              </a:custGeom>
              <a:solidFill>
                <a:srgbClr val="F6F6F5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6677" name="文本框 13"/>
            <p:cNvSpPr txBox="1"/>
            <p:nvPr/>
          </p:nvSpPr>
          <p:spPr>
            <a:xfrm>
              <a:off x="5341128" y="3642198"/>
              <a:ext cx="1904185" cy="768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Supported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eaLnBrk="1" hangingPunct="1"/>
              <a:r>
                <a:rPr lang="id-ID" altLang="zh-CN" sz="2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Format</a:t>
              </a:r>
              <a:endParaRPr lang="id-ID" altLang="zh-CN" sz="2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867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文本框 49"/>
            <p:cNvSpPr txBox="1"/>
            <p:nvPr/>
          </p:nvSpPr>
          <p:spPr>
            <a:xfrm>
              <a:off x="3326" y="4310"/>
              <a:ext cx="1291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Assimp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3286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9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49"/>
            <p:cNvSpPr txBox="1"/>
            <p:nvPr/>
          </p:nvSpPr>
          <p:spPr>
            <a:xfrm>
              <a:off x="3302" y="4310"/>
              <a:ext cx="1412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Babylon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804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VRLM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3286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文本框 49"/>
            <p:cNvSpPr txBox="1"/>
            <p:nvPr/>
          </p:nvSpPr>
          <p:spPr>
            <a:xfrm>
              <a:off x="3401" y="4310"/>
              <a:ext cx="1254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Collada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61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CTM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4820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AWD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590790" y="25019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0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STL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156825" y="252793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VTK</a:t>
              </a:r>
              <a:endParaRPr lang="id-ID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47975" y="2527935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4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文本框 49"/>
            <p:cNvSpPr txBox="1"/>
            <p:nvPr/>
          </p:nvSpPr>
          <p:spPr>
            <a:xfrm>
              <a:off x="3180" y="4289"/>
              <a:ext cx="1657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OBJ/MTL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8675" y="250190"/>
            <a:ext cx="1415415" cy="1387475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1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JSON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590790" y="4932680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4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PDB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156190" y="4866005"/>
            <a:ext cx="1415415" cy="1387577"/>
            <a:chOff x="3083" y="3634"/>
            <a:chExt cx="1852" cy="1883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83" y="3634"/>
              <a:ext cx="1852" cy="1883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8" name="文本框 49"/>
            <p:cNvSpPr txBox="1"/>
            <p:nvPr/>
          </p:nvSpPr>
          <p:spPr>
            <a:xfrm>
              <a:off x="3401" y="4310"/>
              <a:ext cx="1216" cy="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ctr" eaLnBrk="1" hangingPunct="1"/>
              <a:r>
                <a:rPr lang="id-ID" altLang="zh-CN" sz="16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PLY</a:t>
              </a:r>
              <a:endParaRPr lang="id-ID" altLang="zh-CN" sz="16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Presentation</Application>
  <PresentationFormat>宽屏</PresentationFormat>
  <Paragraphs>97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Copperplate Gothic Bold</vt:lpstr>
      <vt:lpstr/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Alcredo</cp:lastModifiedBy>
  <cp:revision>156</cp:revision>
  <dcterms:created xsi:type="dcterms:W3CDTF">2018-11-13T03:44:00Z</dcterms:created>
  <dcterms:modified xsi:type="dcterms:W3CDTF">2018-11-13T04:39:49Z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